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25"/>
  </p:notesMasterIdLst>
  <p:handoutMasterIdLst>
    <p:handoutMasterId r:id="rId26"/>
  </p:handoutMasterIdLst>
  <p:sldIdLst>
    <p:sldId id="689" r:id="rId2"/>
    <p:sldId id="709" r:id="rId3"/>
    <p:sldId id="695" r:id="rId4"/>
    <p:sldId id="723" r:id="rId5"/>
    <p:sldId id="708" r:id="rId6"/>
    <p:sldId id="714" r:id="rId7"/>
    <p:sldId id="719" r:id="rId8"/>
    <p:sldId id="715" r:id="rId9"/>
    <p:sldId id="716" r:id="rId10"/>
    <p:sldId id="717" r:id="rId11"/>
    <p:sldId id="718" r:id="rId12"/>
    <p:sldId id="720" r:id="rId13"/>
    <p:sldId id="721" r:id="rId14"/>
    <p:sldId id="710" r:id="rId15"/>
    <p:sldId id="696" r:id="rId16"/>
    <p:sldId id="711" r:id="rId17"/>
    <p:sldId id="701" r:id="rId18"/>
    <p:sldId id="702" r:id="rId19"/>
    <p:sldId id="712" r:id="rId20"/>
    <p:sldId id="700" r:id="rId21"/>
    <p:sldId id="713" r:id="rId22"/>
    <p:sldId id="703" r:id="rId23"/>
    <p:sldId id="69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演示人" initials="a" lastIdx="1" clrIdx="0">
    <p:extLst>
      <p:ext uri="{19B8F6BF-5375-455C-9EA6-DF929625EA0E}">
        <p15:presenceInfo xmlns:p15="http://schemas.microsoft.com/office/powerpoint/2012/main" userId="演示人" providerId="None"/>
      </p:ext>
    </p:extLst>
  </p:cmAuthor>
  <p:cmAuthor id="2" name="betafox" initials="b" lastIdx="0" clrIdx="1">
    <p:extLst>
      <p:ext uri="{19B8F6BF-5375-455C-9EA6-DF929625EA0E}">
        <p15:presenceInfo xmlns:p15="http://schemas.microsoft.com/office/powerpoint/2012/main" userId="betafo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BAC8"/>
    <a:srgbClr val="06C19D"/>
    <a:srgbClr val="003366"/>
    <a:srgbClr val="157E9F"/>
    <a:srgbClr val="4D78C6"/>
    <a:srgbClr val="2A90D4"/>
    <a:srgbClr val="ED7D31"/>
    <a:srgbClr val="419CD9"/>
    <a:srgbClr val="4472C4"/>
    <a:srgbClr val="F57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65450" autoAdjust="0"/>
  </p:normalViewPr>
  <p:slideViewPr>
    <p:cSldViewPr snapToGrid="0">
      <p:cViewPr varScale="1">
        <p:scale>
          <a:sx n="77" d="100"/>
          <a:sy n="77" d="100"/>
        </p:scale>
        <p:origin x="201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75157-F060-440F-9906-A7126C2720A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zh-CN" altLang="en-US"/>
        </a:p>
      </dgm:t>
    </dgm:pt>
    <dgm:pt modelId="{13ADD864-45E9-4C69-AE1C-104B55497796}">
      <dgm:prSet phldrT="[文本]"/>
      <dgm:spPr/>
      <dgm:t>
        <a:bodyPr/>
        <a:lstStyle/>
        <a:p>
          <a:r>
            <a:rPr lang="zh-CN" altLang="en-US" dirty="0" smtClean="0"/>
            <a:t>数据门户</a:t>
          </a:r>
          <a:endParaRPr lang="zh-CN" altLang="en-US" dirty="0"/>
        </a:p>
      </dgm:t>
    </dgm:pt>
    <dgm:pt modelId="{DA01DC12-D24F-42DB-A768-3473A6511EF8}" type="parTrans" cxnId="{9C327897-7C1D-4F81-923F-59C1AC1C60EF}">
      <dgm:prSet/>
      <dgm:spPr/>
      <dgm:t>
        <a:bodyPr/>
        <a:lstStyle/>
        <a:p>
          <a:endParaRPr lang="zh-CN" altLang="en-US"/>
        </a:p>
      </dgm:t>
    </dgm:pt>
    <dgm:pt modelId="{F0119F4F-28FE-4CA3-9758-0C81E2BD72F0}" type="sibTrans" cxnId="{9C327897-7C1D-4F81-923F-59C1AC1C60EF}">
      <dgm:prSet/>
      <dgm:spPr/>
      <dgm:t>
        <a:bodyPr/>
        <a:lstStyle/>
        <a:p>
          <a:endParaRPr lang="zh-CN" altLang="en-US"/>
        </a:p>
      </dgm:t>
    </dgm:pt>
    <dgm:pt modelId="{5DB75397-2A54-49B9-AEC8-987E28CDCC84}">
      <dgm:prSet phldrT="[文本]" custT="1"/>
      <dgm:spPr/>
      <dgm:t>
        <a:bodyPr/>
        <a:lstStyle/>
        <a:p>
          <a:r>
            <a:rPr lang="zh-CN" altLang="en-US" sz="2400" dirty="0" smtClean="0"/>
            <a:t>统一用户</a:t>
          </a:r>
          <a:endParaRPr lang="zh-CN" altLang="en-US" sz="2400" dirty="0"/>
        </a:p>
      </dgm:t>
    </dgm:pt>
    <dgm:pt modelId="{740DBEE2-B200-47F9-8A12-8EE565974092}" type="parTrans" cxnId="{C5332E0C-1650-44A1-B181-F56B962E3DE8}">
      <dgm:prSet/>
      <dgm:spPr/>
      <dgm:t>
        <a:bodyPr/>
        <a:lstStyle/>
        <a:p>
          <a:endParaRPr lang="zh-CN" altLang="en-US"/>
        </a:p>
      </dgm:t>
    </dgm:pt>
    <dgm:pt modelId="{31D1C587-1AA0-4C85-BBE2-29B960FA0C3F}" type="sibTrans" cxnId="{C5332E0C-1650-44A1-B181-F56B962E3DE8}">
      <dgm:prSet/>
      <dgm:spPr/>
      <dgm:t>
        <a:bodyPr/>
        <a:lstStyle/>
        <a:p>
          <a:endParaRPr lang="zh-CN" altLang="en-US"/>
        </a:p>
      </dgm:t>
    </dgm:pt>
    <dgm:pt modelId="{D22CB190-4984-4B28-B4E2-424499EE3FE6}">
      <dgm:prSet phldrT="[文本]" custT="1"/>
      <dgm:spPr/>
      <dgm:t>
        <a:bodyPr/>
        <a:lstStyle/>
        <a:p>
          <a:r>
            <a:rPr lang="zh-CN" altLang="en-US" sz="2400" dirty="0" smtClean="0"/>
            <a:t>统一消息</a:t>
          </a:r>
          <a:endParaRPr lang="zh-CN" altLang="en-US" sz="2400" dirty="0"/>
        </a:p>
      </dgm:t>
    </dgm:pt>
    <dgm:pt modelId="{C016F4D5-52E1-4BBA-B4AA-F55585D13407}" type="parTrans" cxnId="{E5727B56-6B9F-4290-B168-B334210F9F0D}">
      <dgm:prSet/>
      <dgm:spPr/>
      <dgm:t>
        <a:bodyPr/>
        <a:lstStyle/>
        <a:p>
          <a:endParaRPr lang="zh-CN" altLang="en-US"/>
        </a:p>
      </dgm:t>
    </dgm:pt>
    <dgm:pt modelId="{A86A18EC-0C5C-45AB-872B-2F754C87539F}" type="sibTrans" cxnId="{E5727B56-6B9F-4290-B168-B334210F9F0D}">
      <dgm:prSet/>
      <dgm:spPr/>
      <dgm:t>
        <a:bodyPr/>
        <a:lstStyle/>
        <a:p>
          <a:endParaRPr lang="zh-CN" altLang="en-US"/>
        </a:p>
      </dgm:t>
    </dgm:pt>
    <dgm:pt modelId="{A8EEE676-4FB0-48C4-88CB-2F8D7F5B2AF4}">
      <dgm:prSet phldrT="[文本]"/>
      <dgm:spPr/>
      <dgm:t>
        <a:bodyPr/>
        <a:lstStyle/>
        <a:p>
          <a:r>
            <a:rPr lang="en-US" altLang="zh-CN" dirty="0" smtClean="0"/>
            <a:t>CA</a:t>
          </a:r>
          <a:r>
            <a:rPr lang="zh-CN" altLang="en-US" dirty="0" smtClean="0"/>
            <a:t>身份认证</a:t>
          </a:r>
          <a:endParaRPr lang="zh-CN" altLang="en-US" dirty="0"/>
        </a:p>
      </dgm:t>
    </dgm:pt>
    <dgm:pt modelId="{E33ABBB2-070A-4377-9965-2F4BC5399D53}" type="parTrans" cxnId="{387BC7C4-49FA-4F44-837B-DC9596F81CE6}">
      <dgm:prSet/>
      <dgm:spPr/>
      <dgm:t>
        <a:bodyPr/>
        <a:lstStyle/>
        <a:p>
          <a:endParaRPr lang="zh-CN" altLang="en-US"/>
        </a:p>
      </dgm:t>
    </dgm:pt>
    <dgm:pt modelId="{D94AF099-4837-43BA-88D0-7F018DF348E1}" type="sibTrans" cxnId="{387BC7C4-49FA-4F44-837B-DC9596F81CE6}">
      <dgm:prSet/>
      <dgm:spPr/>
      <dgm:t>
        <a:bodyPr/>
        <a:lstStyle/>
        <a:p>
          <a:endParaRPr lang="zh-CN" altLang="en-US"/>
        </a:p>
      </dgm:t>
    </dgm:pt>
    <dgm:pt modelId="{2D66C0CE-8F73-485A-B722-7CD3C9222D30}">
      <dgm:prSet phldrT="[文本]" custT="1"/>
      <dgm:spPr/>
      <dgm:t>
        <a:bodyPr/>
        <a:lstStyle/>
        <a:p>
          <a:r>
            <a:rPr lang="en-US" altLang="zh-CN" sz="2400" dirty="0" smtClean="0"/>
            <a:t>CA</a:t>
          </a:r>
          <a:r>
            <a:rPr lang="zh-CN" altLang="en-US" sz="2400" dirty="0" smtClean="0"/>
            <a:t>签发</a:t>
          </a:r>
          <a:endParaRPr lang="zh-CN" altLang="en-US" sz="2400" dirty="0"/>
        </a:p>
      </dgm:t>
    </dgm:pt>
    <dgm:pt modelId="{B0A4094C-B747-4EA5-A05A-4E57829714A2}" type="parTrans" cxnId="{F755EDCD-0EB3-4E26-B5F3-93FBCD824662}">
      <dgm:prSet/>
      <dgm:spPr/>
      <dgm:t>
        <a:bodyPr/>
        <a:lstStyle/>
        <a:p>
          <a:endParaRPr lang="zh-CN" altLang="en-US"/>
        </a:p>
      </dgm:t>
    </dgm:pt>
    <dgm:pt modelId="{912736F1-DBEF-4366-98E4-F45E4DC20E60}" type="sibTrans" cxnId="{F755EDCD-0EB3-4E26-B5F3-93FBCD824662}">
      <dgm:prSet/>
      <dgm:spPr/>
      <dgm:t>
        <a:bodyPr/>
        <a:lstStyle/>
        <a:p>
          <a:endParaRPr lang="zh-CN" altLang="en-US"/>
        </a:p>
      </dgm:t>
    </dgm:pt>
    <dgm:pt modelId="{FDFC7F52-0835-4F28-AB0F-7846D683F4D3}">
      <dgm:prSet phldrT="[文本]" custT="1"/>
      <dgm:spPr/>
      <dgm:t>
        <a:bodyPr/>
        <a:lstStyle/>
        <a:p>
          <a:r>
            <a:rPr lang="en-US" altLang="zh-CN" sz="2400" dirty="0" smtClean="0"/>
            <a:t>RA</a:t>
          </a:r>
          <a:r>
            <a:rPr lang="zh-CN" altLang="en-US" sz="2400" dirty="0" smtClean="0"/>
            <a:t>注册</a:t>
          </a:r>
          <a:endParaRPr lang="zh-CN" altLang="en-US" sz="2400" dirty="0"/>
        </a:p>
      </dgm:t>
    </dgm:pt>
    <dgm:pt modelId="{785CDB23-5AA5-44D0-866A-B61F8B68B97A}" type="parTrans" cxnId="{DB17C428-7E7C-4E89-B416-797F45BA3DBD}">
      <dgm:prSet/>
      <dgm:spPr/>
      <dgm:t>
        <a:bodyPr/>
        <a:lstStyle/>
        <a:p>
          <a:endParaRPr lang="zh-CN" altLang="en-US"/>
        </a:p>
      </dgm:t>
    </dgm:pt>
    <dgm:pt modelId="{DDCEBDD3-032C-4A3F-A98C-A11C23C8CB12}" type="sibTrans" cxnId="{DB17C428-7E7C-4E89-B416-797F45BA3DBD}">
      <dgm:prSet/>
      <dgm:spPr/>
      <dgm:t>
        <a:bodyPr/>
        <a:lstStyle/>
        <a:p>
          <a:endParaRPr lang="zh-CN" altLang="en-US"/>
        </a:p>
      </dgm:t>
    </dgm:pt>
    <dgm:pt modelId="{AE8C91B7-6067-4304-82B1-7073B9305DBB}">
      <dgm:prSet phldrT="[文本]"/>
      <dgm:spPr/>
      <dgm:t>
        <a:bodyPr/>
        <a:lstStyle/>
        <a:p>
          <a:r>
            <a:rPr lang="zh-CN" altLang="en-US" dirty="0" smtClean="0"/>
            <a:t>短信平台</a:t>
          </a:r>
          <a:endParaRPr lang="zh-CN" altLang="en-US" dirty="0"/>
        </a:p>
      </dgm:t>
    </dgm:pt>
    <dgm:pt modelId="{3058B2A1-553C-4707-A05F-DFBC055E1809}" type="parTrans" cxnId="{B5D56352-C360-4B1F-9CBC-39B1D34FF3C9}">
      <dgm:prSet/>
      <dgm:spPr/>
      <dgm:t>
        <a:bodyPr/>
        <a:lstStyle/>
        <a:p>
          <a:endParaRPr lang="zh-CN" altLang="en-US"/>
        </a:p>
      </dgm:t>
    </dgm:pt>
    <dgm:pt modelId="{992418D7-6A12-4A42-95B1-358B33021DC3}" type="sibTrans" cxnId="{B5D56352-C360-4B1F-9CBC-39B1D34FF3C9}">
      <dgm:prSet/>
      <dgm:spPr/>
      <dgm:t>
        <a:bodyPr/>
        <a:lstStyle/>
        <a:p>
          <a:endParaRPr lang="zh-CN" altLang="en-US"/>
        </a:p>
      </dgm:t>
    </dgm:pt>
    <dgm:pt modelId="{2A51A949-6F29-4EA1-86A0-CB10BE142EDE}">
      <dgm:prSet phldrT="[文本]" custT="1"/>
      <dgm:spPr/>
      <dgm:t>
        <a:bodyPr/>
        <a:lstStyle/>
        <a:p>
          <a:r>
            <a:rPr lang="zh-CN" altLang="en-US" sz="2400" dirty="0" smtClean="0"/>
            <a:t>自建短信收发代理服务平台</a:t>
          </a:r>
          <a:endParaRPr lang="zh-CN" altLang="en-US" sz="2400" dirty="0"/>
        </a:p>
      </dgm:t>
    </dgm:pt>
    <dgm:pt modelId="{F155F597-B027-447F-88FD-E21A3D2187D6}" type="parTrans" cxnId="{35FFFBBD-6799-49F3-B3F4-CA5A561EC585}">
      <dgm:prSet/>
      <dgm:spPr/>
      <dgm:t>
        <a:bodyPr/>
        <a:lstStyle/>
        <a:p>
          <a:endParaRPr lang="zh-CN" altLang="en-US"/>
        </a:p>
      </dgm:t>
    </dgm:pt>
    <dgm:pt modelId="{F755C22E-B370-40B8-AFF0-9111721E0EC3}" type="sibTrans" cxnId="{35FFFBBD-6799-49F3-B3F4-CA5A561EC585}">
      <dgm:prSet/>
      <dgm:spPr/>
      <dgm:t>
        <a:bodyPr/>
        <a:lstStyle/>
        <a:p>
          <a:endParaRPr lang="zh-CN" altLang="en-US"/>
        </a:p>
      </dgm:t>
    </dgm:pt>
    <dgm:pt modelId="{0BD7B681-72F9-4FE4-A69B-52C239A816AB}">
      <dgm:prSet phldrT="[文本]" custT="1"/>
      <dgm:spPr/>
      <dgm:t>
        <a:bodyPr/>
        <a:lstStyle/>
        <a:p>
          <a:r>
            <a:rPr lang="zh-CN" altLang="en-US" sz="2400" dirty="0" smtClean="0"/>
            <a:t>业务短信、通知短信的发放</a:t>
          </a:r>
          <a:endParaRPr lang="zh-CN" altLang="en-US" sz="2400" dirty="0"/>
        </a:p>
      </dgm:t>
    </dgm:pt>
    <dgm:pt modelId="{3BF13DF2-EE72-4C99-AC8C-AB2779180147}" type="parTrans" cxnId="{62EF487B-F620-4A8B-A333-5F034BDD8D87}">
      <dgm:prSet/>
      <dgm:spPr/>
      <dgm:t>
        <a:bodyPr/>
        <a:lstStyle/>
        <a:p>
          <a:endParaRPr lang="zh-CN" altLang="en-US"/>
        </a:p>
      </dgm:t>
    </dgm:pt>
    <dgm:pt modelId="{82B3133F-0BF0-4D4F-B8E3-D36E1F6DB5BE}" type="sibTrans" cxnId="{62EF487B-F620-4A8B-A333-5F034BDD8D87}">
      <dgm:prSet/>
      <dgm:spPr/>
      <dgm:t>
        <a:bodyPr/>
        <a:lstStyle/>
        <a:p>
          <a:endParaRPr lang="zh-CN" altLang="en-US"/>
        </a:p>
      </dgm:t>
    </dgm:pt>
    <dgm:pt modelId="{39F70E87-7FC1-41D4-9BF0-7AA512CA355A}">
      <dgm:prSet phldrT="[文本]"/>
      <dgm:spPr/>
      <dgm:t>
        <a:bodyPr/>
        <a:lstStyle/>
        <a:p>
          <a:r>
            <a:rPr lang="zh-CN" altLang="en-US" dirty="0" smtClean="0"/>
            <a:t>安全等保测评</a:t>
          </a:r>
          <a:r>
            <a:rPr lang="en-US" altLang="zh-CN" dirty="0" smtClean="0"/>
            <a:t> </a:t>
          </a:r>
          <a:endParaRPr lang="zh-CN" altLang="en-US" dirty="0"/>
        </a:p>
      </dgm:t>
    </dgm:pt>
    <dgm:pt modelId="{6CA200BF-FB3B-48A4-A815-73735623E6B6}" type="parTrans" cxnId="{F46FE364-DEB0-4D42-8ACB-673CDE766290}">
      <dgm:prSet/>
      <dgm:spPr/>
      <dgm:t>
        <a:bodyPr/>
        <a:lstStyle/>
        <a:p>
          <a:endParaRPr lang="zh-CN" altLang="en-US"/>
        </a:p>
      </dgm:t>
    </dgm:pt>
    <dgm:pt modelId="{6BC73248-37A4-4FE2-8C38-4094911B2BD7}" type="sibTrans" cxnId="{F46FE364-DEB0-4D42-8ACB-673CDE766290}">
      <dgm:prSet/>
      <dgm:spPr/>
      <dgm:t>
        <a:bodyPr/>
        <a:lstStyle/>
        <a:p>
          <a:endParaRPr lang="zh-CN" altLang="en-US"/>
        </a:p>
      </dgm:t>
    </dgm:pt>
    <dgm:pt modelId="{D6AAED2F-33AA-4E3A-9DBD-976F48632152}">
      <dgm:prSet phldrT="[文本]" custT="1"/>
      <dgm:spPr/>
      <dgm:t>
        <a:bodyPr/>
        <a:lstStyle/>
        <a:p>
          <a:r>
            <a:rPr lang="zh-CN" sz="2400" dirty="0" smtClean="0"/>
            <a:t>企业数据中心系统的定级、备案、测评、安全保护和整改等工作</a:t>
          </a:r>
          <a:endParaRPr lang="zh-CN" altLang="en-US" sz="2400" dirty="0"/>
        </a:p>
      </dgm:t>
    </dgm:pt>
    <dgm:pt modelId="{53A6E4FD-4374-4A73-9BE8-D24B3110DAE4}" type="parTrans" cxnId="{5F83C3CE-321C-4586-85A2-385FD73AE2BA}">
      <dgm:prSet/>
      <dgm:spPr/>
      <dgm:t>
        <a:bodyPr/>
        <a:lstStyle/>
        <a:p>
          <a:endParaRPr lang="zh-CN" altLang="en-US"/>
        </a:p>
      </dgm:t>
    </dgm:pt>
    <dgm:pt modelId="{261CC627-107C-4282-92BA-95F332493A73}" type="sibTrans" cxnId="{5F83C3CE-321C-4586-85A2-385FD73AE2BA}">
      <dgm:prSet/>
      <dgm:spPr/>
      <dgm:t>
        <a:bodyPr/>
        <a:lstStyle/>
        <a:p>
          <a:endParaRPr lang="zh-CN" altLang="en-US"/>
        </a:p>
      </dgm:t>
    </dgm:pt>
    <dgm:pt modelId="{B2ABF42F-E637-40A2-AA1C-2993912E0D9A}">
      <dgm:prSet phldrT="[文本]" custT="1"/>
      <dgm:spPr/>
      <dgm:t>
        <a:bodyPr/>
        <a:lstStyle/>
        <a:p>
          <a:r>
            <a:rPr lang="zh-CN" altLang="en-US" sz="2400" dirty="0" smtClean="0"/>
            <a:t>统一代办</a:t>
          </a:r>
          <a:endParaRPr lang="zh-CN" altLang="en-US" sz="2400" dirty="0"/>
        </a:p>
      </dgm:t>
    </dgm:pt>
    <dgm:pt modelId="{A6D19F85-6B94-4177-BFFB-030F4B705E56}" type="parTrans" cxnId="{B5509086-8F2F-4A41-B646-C2D3E5937BAB}">
      <dgm:prSet/>
      <dgm:spPr/>
      <dgm:t>
        <a:bodyPr/>
        <a:lstStyle/>
        <a:p>
          <a:endParaRPr lang="zh-CN" altLang="en-US"/>
        </a:p>
      </dgm:t>
    </dgm:pt>
    <dgm:pt modelId="{FE693036-05E8-4695-87AF-346A4903B078}" type="sibTrans" cxnId="{B5509086-8F2F-4A41-B646-C2D3E5937BAB}">
      <dgm:prSet/>
      <dgm:spPr/>
      <dgm:t>
        <a:bodyPr/>
        <a:lstStyle/>
        <a:p>
          <a:endParaRPr lang="zh-CN" altLang="en-US"/>
        </a:p>
      </dgm:t>
    </dgm:pt>
    <dgm:pt modelId="{D32BFD81-71BD-4A8B-B5EC-FE80E8FA558C}">
      <dgm:prSet phldrT="[文本]" custT="1"/>
      <dgm:spPr/>
      <dgm:t>
        <a:bodyPr/>
        <a:lstStyle/>
        <a:p>
          <a:r>
            <a:rPr lang="zh-CN" altLang="en-US" sz="2400" dirty="0" smtClean="0"/>
            <a:t>授权管理</a:t>
          </a:r>
          <a:endParaRPr lang="zh-CN" altLang="en-US" sz="2400" dirty="0"/>
        </a:p>
      </dgm:t>
    </dgm:pt>
    <dgm:pt modelId="{E0959110-435E-4355-A241-C555DDE9E569}" type="parTrans" cxnId="{C06F2A57-87B8-43A5-99A6-C517238FD39C}">
      <dgm:prSet/>
      <dgm:spPr/>
      <dgm:t>
        <a:bodyPr/>
        <a:lstStyle/>
        <a:p>
          <a:endParaRPr lang="zh-CN" altLang="en-US"/>
        </a:p>
      </dgm:t>
    </dgm:pt>
    <dgm:pt modelId="{37EE1E02-E331-48FA-9297-60FFCBC1C4B8}" type="sibTrans" cxnId="{C06F2A57-87B8-43A5-99A6-C517238FD39C}">
      <dgm:prSet/>
      <dgm:spPr/>
      <dgm:t>
        <a:bodyPr/>
        <a:lstStyle/>
        <a:p>
          <a:endParaRPr lang="zh-CN" altLang="en-US"/>
        </a:p>
      </dgm:t>
    </dgm:pt>
    <dgm:pt modelId="{6E29CFC0-ECA1-4A48-AFDA-A829F67EC0CE}">
      <dgm:prSet phldrT="[文本]" custT="1"/>
      <dgm:spPr/>
      <dgm:t>
        <a:bodyPr/>
        <a:lstStyle/>
        <a:p>
          <a:r>
            <a:rPr lang="zh-CN" altLang="en-US" sz="2400" dirty="0" smtClean="0"/>
            <a:t>单点登录</a:t>
          </a:r>
          <a:endParaRPr lang="zh-CN" altLang="en-US" sz="2400" dirty="0"/>
        </a:p>
      </dgm:t>
    </dgm:pt>
    <dgm:pt modelId="{D24A814D-765C-40C6-9F81-AA43B46ECFF4}" type="parTrans" cxnId="{3B9F0D09-8E74-4A2F-9458-87A7B7F3E9A7}">
      <dgm:prSet/>
      <dgm:spPr/>
      <dgm:t>
        <a:bodyPr/>
        <a:lstStyle/>
        <a:p>
          <a:endParaRPr lang="zh-CN" altLang="en-US"/>
        </a:p>
      </dgm:t>
    </dgm:pt>
    <dgm:pt modelId="{2442DEC5-9059-47A2-982F-091B2A326580}" type="sibTrans" cxnId="{3B9F0D09-8E74-4A2F-9458-87A7B7F3E9A7}">
      <dgm:prSet/>
      <dgm:spPr/>
      <dgm:t>
        <a:bodyPr/>
        <a:lstStyle/>
        <a:p>
          <a:endParaRPr lang="zh-CN" altLang="en-US"/>
        </a:p>
      </dgm:t>
    </dgm:pt>
    <dgm:pt modelId="{21F84283-F570-4FCC-A7BC-A1B54F13CE42}">
      <dgm:prSet phldrT="[文本]" custT="1"/>
      <dgm:spPr/>
      <dgm:t>
        <a:bodyPr/>
        <a:lstStyle/>
        <a:p>
          <a:r>
            <a:rPr lang="zh-CN" altLang="en-US" sz="2400" dirty="0" smtClean="0"/>
            <a:t>门户内容管理</a:t>
          </a:r>
          <a:endParaRPr lang="zh-CN" altLang="en-US" sz="2400" dirty="0"/>
        </a:p>
      </dgm:t>
    </dgm:pt>
    <dgm:pt modelId="{6E791B79-299E-4F44-A58F-F9036ACA66C0}" type="parTrans" cxnId="{95F1DAB9-0D14-460B-9DD2-696EB01263AB}">
      <dgm:prSet/>
      <dgm:spPr/>
      <dgm:t>
        <a:bodyPr/>
        <a:lstStyle/>
        <a:p>
          <a:endParaRPr lang="zh-CN" altLang="en-US"/>
        </a:p>
      </dgm:t>
    </dgm:pt>
    <dgm:pt modelId="{951F5F85-CA17-4F62-9BF3-B9BB9FA6C74B}" type="sibTrans" cxnId="{95F1DAB9-0D14-460B-9DD2-696EB01263AB}">
      <dgm:prSet/>
      <dgm:spPr/>
      <dgm:t>
        <a:bodyPr/>
        <a:lstStyle/>
        <a:p>
          <a:endParaRPr lang="zh-CN" altLang="en-US"/>
        </a:p>
      </dgm:t>
    </dgm:pt>
    <dgm:pt modelId="{EF4C43E8-0C80-431D-AAA4-A35CDCA478AD}">
      <dgm:prSet phldrT="[文本]" custT="1"/>
      <dgm:spPr/>
      <dgm:t>
        <a:bodyPr/>
        <a:lstStyle/>
        <a:p>
          <a:r>
            <a:rPr lang="zh-CN" altLang="en-US" sz="2400" dirty="0" smtClean="0"/>
            <a:t>统一集成</a:t>
          </a:r>
          <a:endParaRPr lang="zh-CN" altLang="en-US" sz="2400" dirty="0"/>
        </a:p>
      </dgm:t>
    </dgm:pt>
    <dgm:pt modelId="{E38CACB7-F10B-4BFD-9356-D44B9B3BE5F6}" type="parTrans" cxnId="{2F10316A-5104-452F-B2AD-BAEE07258B91}">
      <dgm:prSet/>
      <dgm:spPr/>
      <dgm:t>
        <a:bodyPr/>
        <a:lstStyle/>
        <a:p>
          <a:endParaRPr lang="zh-CN" altLang="en-US"/>
        </a:p>
      </dgm:t>
    </dgm:pt>
    <dgm:pt modelId="{ECD53E11-355B-42CE-84B9-A72503A09BCF}" type="sibTrans" cxnId="{2F10316A-5104-452F-B2AD-BAEE07258B91}">
      <dgm:prSet/>
      <dgm:spPr/>
      <dgm:t>
        <a:bodyPr/>
        <a:lstStyle/>
        <a:p>
          <a:endParaRPr lang="zh-CN" altLang="en-US"/>
        </a:p>
      </dgm:t>
    </dgm:pt>
    <dgm:pt modelId="{A37732D4-CD00-4830-A25F-A79F626A1A1A}">
      <dgm:prSet phldrT="[文本]" custT="1"/>
      <dgm:spPr/>
      <dgm:t>
        <a:bodyPr/>
        <a:lstStyle/>
        <a:p>
          <a:r>
            <a:rPr lang="zh-CN" altLang="en-US" sz="2400" dirty="0" smtClean="0"/>
            <a:t>知识管理</a:t>
          </a:r>
          <a:endParaRPr lang="zh-CN" altLang="en-US" sz="2400" dirty="0"/>
        </a:p>
      </dgm:t>
    </dgm:pt>
    <dgm:pt modelId="{8E2012F8-F554-4260-A2DE-9482EB972D54}" type="parTrans" cxnId="{A96C0598-23BD-4BFA-ACD3-5385C5B78FC9}">
      <dgm:prSet/>
      <dgm:spPr/>
      <dgm:t>
        <a:bodyPr/>
        <a:lstStyle/>
        <a:p>
          <a:endParaRPr lang="zh-CN" altLang="en-US"/>
        </a:p>
      </dgm:t>
    </dgm:pt>
    <dgm:pt modelId="{868C1C51-6151-44EC-A465-FFCD35C00014}" type="sibTrans" cxnId="{A96C0598-23BD-4BFA-ACD3-5385C5B78FC9}">
      <dgm:prSet/>
      <dgm:spPr/>
      <dgm:t>
        <a:bodyPr/>
        <a:lstStyle/>
        <a:p>
          <a:endParaRPr lang="zh-CN" altLang="en-US"/>
        </a:p>
      </dgm:t>
    </dgm:pt>
    <dgm:pt modelId="{E2F1683D-5AE7-4764-8C4F-6C6E41355CE3}">
      <dgm:prSet phldrT="[文本]" custT="1"/>
      <dgm:spPr/>
      <dgm:t>
        <a:bodyPr/>
        <a:lstStyle/>
        <a:p>
          <a:r>
            <a:rPr lang="zh-CN" altLang="en-US" sz="2400" dirty="0" smtClean="0"/>
            <a:t>移动门户</a:t>
          </a:r>
          <a:endParaRPr lang="zh-CN" altLang="en-US" sz="2400" dirty="0"/>
        </a:p>
      </dgm:t>
    </dgm:pt>
    <dgm:pt modelId="{0C926F2F-57FF-43CB-89D5-4305002953CF}" type="parTrans" cxnId="{9B2DF259-5E87-45BD-9EB7-EDEEC226727F}">
      <dgm:prSet/>
      <dgm:spPr/>
      <dgm:t>
        <a:bodyPr/>
        <a:lstStyle/>
        <a:p>
          <a:endParaRPr lang="zh-CN" altLang="en-US"/>
        </a:p>
      </dgm:t>
    </dgm:pt>
    <dgm:pt modelId="{905FE16E-F361-47BD-B0AE-7EA606897D7B}" type="sibTrans" cxnId="{9B2DF259-5E87-45BD-9EB7-EDEEC226727F}">
      <dgm:prSet/>
      <dgm:spPr/>
      <dgm:t>
        <a:bodyPr/>
        <a:lstStyle/>
        <a:p>
          <a:endParaRPr lang="zh-CN" altLang="en-US"/>
        </a:p>
      </dgm:t>
    </dgm:pt>
    <dgm:pt modelId="{C7C2AA3F-C230-4628-A179-D43163CC207F}">
      <dgm:prSet phldrT="[文本]" custT="1"/>
      <dgm:spPr/>
      <dgm:t>
        <a:bodyPr/>
        <a:lstStyle/>
        <a:p>
          <a:r>
            <a:rPr lang="zh-CN" altLang="en-US" sz="2400" dirty="0" smtClean="0"/>
            <a:t>数据分析报表</a:t>
          </a:r>
          <a:endParaRPr lang="zh-CN" altLang="en-US" sz="2400" dirty="0"/>
        </a:p>
      </dgm:t>
    </dgm:pt>
    <dgm:pt modelId="{142872C4-28CD-441A-B332-6CEF33DDD682}" type="parTrans" cxnId="{B1ACC340-12A7-45C9-A53D-5C10FB3FF686}">
      <dgm:prSet/>
      <dgm:spPr/>
      <dgm:t>
        <a:bodyPr/>
        <a:lstStyle/>
        <a:p>
          <a:endParaRPr lang="zh-CN" altLang="en-US"/>
        </a:p>
      </dgm:t>
    </dgm:pt>
    <dgm:pt modelId="{F237F5E7-AF41-4202-BA5E-56F9A55218F5}" type="sibTrans" cxnId="{B1ACC340-12A7-45C9-A53D-5C10FB3FF686}">
      <dgm:prSet/>
      <dgm:spPr/>
      <dgm:t>
        <a:bodyPr/>
        <a:lstStyle/>
        <a:p>
          <a:endParaRPr lang="zh-CN" altLang="en-US"/>
        </a:p>
      </dgm:t>
    </dgm:pt>
    <dgm:pt modelId="{8A61852C-72A8-4B7E-B67A-809A35042FA9}">
      <dgm:prSet phldrT="[文本]" custT="1"/>
      <dgm:spPr/>
      <dgm:t>
        <a:bodyPr/>
        <a:lstStyle/>
        <a:p>
          <a:r>
            <a:rPr lang="zh-CN" altLang="en-US" sz="2400" dirty="0" smtClean="0"/>
            <a:t>加密机</a:t>
          </a:r>
          <a:endParaRPr lang="zh-CN" altLang="en-US" sz="2400" dirty="0"/>
        </a:p>
      </dgm:t>
    </dgm:pt>
    <dgm:pt modelId="{0A8A1BE8-0868-42A1-BB19-7BE7C61EACD4}" type="parTrans" cxnId="{14C422BD-63F9-4FD5-986D-829C2B9F9048}">
      <dgm:prSet/>
      <dgm:spPr/>
      <dgm:t>
        <a:bodyPr/>
        <a:lstStyle/>
        <a:p>
          <a:endParaRPr lang="zh-CN" altLang="en-US"/>
        </a:p>
      </dgm:t>
    </dgm:pt>
    <dgm:pt modelId="{EEB95B40-B3B9-4F34-A397-2C71FC26054E}" type="sibTrans" cxnId="{14C422BD-63F9-4FD5-986D-829C2B9F9048}">
      <dgm:prSet/>
      <dgm:spPr/>
      <dgm:t>
        <a:bodyPr/>
        <a:lstStyle/>
        <a:p>
          <a:endParaRPr lang="zh-CN" altLang="en-US"/>
        </a:p>
      </dgm:t>
    </dgm:pt>
    <dgm:pt modelId="{2C0B0F7D-65E4-423B-92B5-3DB57E4F7084}">
      <dgm:prSet phldrT="[文本]" custT="1"/>
      <dgm:spPr/>
      <dgm:t>
        <a:bodyPr/>
        <a:lstStyle/>
        <a:p>
          <a:r>
            <a:rPr lang="zh-CN" altLang="en-US" sz="2400" dirty="0" smtClean="0"/>
            <a:t>目录服务</a:t>
          </a:r>
          <a:endParaRPr lang="zh-CN" altLang="en-US" sz="2400" dirty="0"/>
        </a:p>
      </dgm:t>
    </dgm:pt>
    <dgm:pt modelId="{C5A6C9D9-2A06-45C8-865A-2A3E7E8CCF44}" type="parTrans" cxnId="{2C4357FA-239E-461C-A307-ACA7FF31333C}">
      <dgm:prSet/>
      <dgm:spPr/>
      <dgm:t>
        <a:bodyPr/>
        <a:lstStyle/>
        <a:p>
          <a:endParaRPr lang="zh-CN" altLang="en-US"/>
        </a:p>
      </dgm:t>
    </dgm:pt>
    <dgm:pt modelId="{347149C8-4D39-4008-987A-E6AA82A288E2}" type="sibTrans" cxnId="{2C4357FA-239E-461C-A307-ACA7FF31333C}">
      <dgm:prSet/>
      <dgm:spPr/>
      <dgm:t>
        <a:bodyPr/>
        <a:lstStyle/>
        <a:p>
          <a:endParaRPr lang="zh-CN" altLang="en-US"/>
        </a:p>
      </dgm:t>
    </dgm:pt>
    <dgm:pt modelId="{B6F66924-4A95-4915-A01C-2A29D8C09BD8}">
      <dgm:prSet phldrT="[文本]" custT="1"/>
      <dgm:spPr/>
      <dgm:t>
        <a:bodyPr/>
        <a:lstStyle/>
        <a:p>
          <a:r>
            <a:rPr lang="en-US" altLang="zh-CN" sz="2400" dirty="0" smtClean="0"/>
            <a:t>PC</a:t>
          </a:r>
          <a:r>
            <a:rPr lang="zh-CN" altLang="en-US" sz="2400" dirty="0" smtClean="0"/>
            <a:t>系统登录认证</a:t>
          </a:r>
          <a:endParaRPr lang="zh-CN" altLang="en-US" sz="2400" dirty="0"/>
        </a:p>
      </dgm:t>
    </dgm:pt>
    <dgm:pt modelId="{5AB3DFCF-01BC-4CA1-8926-48585B32D9F4}" type="parTrans" cxnId="{A1455482-C6B4-4CAF-BCC2-E41B5E4D75FC}">
      <dgm:prSet/>
      <dgm:spPr/>
      <dgm:t>
        <a:bodyPr/>
        <a:lstStyle/>
        <a:p>
          <a:endParaRPr lang="zh-CN" altLang="en-US"/>
        </a:p>
      </dgm:t>
    </dgm:pt>
    <dgm:pt modelId="{75499FB4-9A0E-4494-8055-B216B04547E2}" type="sibTrans" cxnId="{A1455482-C6B4-4CAF-BCC2-E41B5E4D75FC}">
      <dgm:prSet/>
      <dgm:spPr/>
      <dgm:t>
        <a:bodyPr/>
        <a:lstStyle/>
        <a:p>
          <a:endParaRPr lang="zh-CN" altLang="en-US"/>
        </a:p>
      </dgm:t>
    </dgm:pt>
    <dgm:pt modelId="{FDF03296-D5B7-4FEC-88CB-5349DF2C5E84}">
      <dgm:prSet phldrT="[文本]" custT="1"/>
      <dgm:spPr/>
      <dgm:t>
        <a:bodyPr/>
        <a:lstStyle/>
        <a:p>
          <a:r>
            <a:rPr lang="zh-CN" altLang="en-US" sz="2400" dirty="0" smtClean="0"/>
            <a:t>签名验证服务器</a:t>
          </a:r>
          <a:endParaRPr lang="zh-CN" altLang="en-US" sz="2400" dirty="0"/>
        </a:p>
      </dgm:t>
    </dgm:pt>
    <dgm:pt modelId="{CBC31264-64CC-44EE-BF92-3A44BA7B30CD}" type="parTrans" cxnId="{1D613C95-1A1C-481E-A1AA-CFC5637D7DF0}">
      <dgm:prSet/>
      <dgm:spPr/>
      <dgm:t>
        <a:bodyPr/>
        <a:lstStyle/>
        <a:p>
          <a:endParaRPr lang="zh-CN" altLang="en-US"/>
        </a:p>
      </dgm:t>
    </dgm:pt>
    <dgm:pt modelId="{A4B74815-4F7E-479D-B71F-BFDBCFB72804}" type="sibTrans" cxnId="{1D613C95-1A1C-481E-A1AA-CFC5637D7DF0}">
      <dgm:prSet/>
      <dgm:spPr/>
      <dgm:t>
        <a:bodyPr/>
        <a:lstStyle/>
        <a:p>
          <a:endParaRPr lang="zh-CN" altLang="en-US"/>
        </a:p>
      </dgm:t>
    </dgm:pt>
    <dgm:pt modelId="{0B444FFD-0753-44AC-AE52-23F602DF1B8F}">
      <dgm:prSet phldrT="[文本]" custT="1"/>
      <dgm:spPr/>
      <dgm:t>
        <a:bodyPr/>
        <a:lstStyle/>
        <a:p>
          <a:r>
            <a:rPr lang="zh-CN" altLang="en-US" sz="2400" dirty="0" smtClean="0"/>
            <a:t>移动身份认证</a:t>
          </a:r>
          <a:endParaRPr lang="zh-CN" altLang="en-US" sz="2400" dirty="0"/>
        </a:p>
      </dgm:t>
    </dgm:pt>
    <dgm:pt modelId="{4CF40676-C9E7-47FB-B799-EC1EA65E2861}" type="parTrans" cxnId="{A9A5CD8D-BBC3-4675-85CD-282A9D6D82DC}">
      <dgm:prSet/>
      <dgm:spPr/>
      <dgm:t>
        <a:bodyPr/>
        <a:lstStyle/>
        <a:p>
          <a:endParaRPr lang="zh-CN" altLang="en-US"/>
        </a:p>
      </dgm:t>
    </dgm:pt>
    <dgm:pt modelId="{AC3A5C37-2EA0-4A02-8323-D28A697BD517}" type="sibTrans" cxnId="{A9A5CD8D-BBC3-4675-85CD-282A9D6D82DC}">
      <dgm:prSet/>
      <dgm:spPr/>
      <dgm:t>
        <a:bodyPr/>
        <a:lstStyle/>
        <a:p>
          <a:endParaRPr lang="zh-CN" altLang="en-US"/>
        </a:p>
      </dgm:t>
    </dgm:pt>
    <dgm:pt modelId="{6E6C4149-3AFE-48BA-B6D2-C9780F59DCA7}">
      <dgm:prSet phldrT="[文本]" custT="1"/>
      <dgm:spPr/>
      <dgm:t>
        <a:bodyPr/>
        <a:lstStyle/>
        <a:p>
          <a:r>
            <a:rPr lang="zh-CN" sz="2400" dirty="0" smtClean="0"/>
            <a:t>所在地公安机关办理备案手续，取得备案证书</a:t>
          </a:r>
          <a:endParaRPr lang="zh-CN" altLang="en-US" sz="2400" dirty="0"/>
        </a:p>
      </dgm:t>
    </dgm:pt>
    <dgm:pt modelId="{C6906E2B-3C30-44A1-ACE4-4E9F06F9D641}" type="parTrans" cxnId="{48C7D697-5692-4CAE-93B4-8248029A0538}">
      <dgm:prSet/>
      <dgm:spPr/>
      <dgm:t>
        <a:bodyPr/>
        <a:lstStyle/>
        <a:p>
          <a:endParaRPr lang="zh-CN" altLang="en-US"/>
        </a:p>
      </dgm:t>
    </dgm:pt>
    <dgm:pt modelId="{47A73411-6F07-4B87-84A2-4DC491C43055}" type="sibTrans" cxnId="{48C7D697-5692-4CAE-93B4-8248029A0538}">
      <dgm:prSet/>
      <dgm:spPr/>
      <dgm:t>
        <a:bodyPr/>
        <a:lstStyle/>
        <a:p>
          <a:endParaRPr lang="zh-CN" altLang="en-US"/>
        </a:p>
      </dgm:t>
    </dgm:pt>
    <dgm:pt modelId="{9197F647-1109-41BC-9BBD-1A09113AD4AF}">
      <dgm:prSet phldrT="[文本]" custT="1"/>
      <dgm:spPr/>
      <dgm:t>
        <a:bodyPr/>
        <a:lstStyle/>
        <a:p>
          <a:r>
            <a:rPr lang="zh-CN" altLang="en-US" sz="2400" dirty="0" smtClean="0"/>
            <a:t>短信内容持久化</a:t>
          </a:r>
          <a:endParaRPr lang="zh-CN" altLang="en-US" sz="2400" dirty="0"/>
        </a:p>
      </dgm:t>
    </dgm:pt>
    <dgm:pt modelId="{492DEFD1-1294-4E6C-A3EA-B79D0477DD90}" type="parTrans" cxnId="{901E9C73-3E73-4A0A-9E73-C9B35157FAEF}">
      <dgm:prSet/>
      <dgm:spPr/>
      <dgm:t>
        <a:bodyPr/>
        <a:lstStyle/>
        <a:p>
          <a:endParaRPr lang="zh-CN" altLang="en-US"/>
        </a:p>
      </dgm:t>
    </dgm:pt>
    <dgm:pt modelId="{11DB9F12-4DCA-427C-B55F-971719B33A24}" type="sibTrans" cxnId="{901E9C73-3E73-4A0A-9E73-C9B35157FAEF}">
      <dgm:prSet/>
      <dgm:spPr/>
      <dgm:t>
        <a:bodyPr/>
        <a:lstStyle/>
        <a:p>
          <a:endParaRPr lang="zh-CN" altLang="en-US"/>
        </a:p>
      </dgm:t>
    </dgm:pt>
    <dgm:pt modelId="{696C7A36-1521-4F14-823F-AB18507D023D}">
      <dgm:prSet phldrT="[文本]" custT="1"/>
      <dgm:spPr/>
      <dgm:t>
        <a:bodyPr/>
        <a:lstStyle/>
        <a:p>
          <a:r>
            <a:rPr lang="zh-CN" altLang="en-US" sz="2400" dirty="0" smtClean="0"/>
            <a:t>历史短信数据挖掘</a:t>
          </a:r>
          <a:endParaRPr lang="zh-CN" altLang="en-US" sz="2400" dirty="0"/>
        </a:p>
      </dgm:t>
    </dgm:pt>
    <dgm:pt modelId="{74F1373B-C8F3-41E7-82AB-9467B4B18239}" type="parTrans" cxnId="{39CCB8BD-FAE3-49DF-B7DC-3FD8ED1AFC1A}">
      <dgm:prSet/>
      <dgm:spPr/>
      <dgm:t>
        <a:bodyPr/>
        <a:lstStyle/>
        <a:p>
          <a:endParaRPr lang="zh-CN" altLang="en-US"/>
        </a:p>
      </dgm:t>
    </dgm:pt>
    <dgm:pt modelId="{A5DE45B1-5D3B-45B7-8E4A-7E763F8F1571}" type="sibTrans" cxnId="{39CCB8BD-FAE3-49DF-B7DC-3FD8ED1AFC1A}">
      <dgm:prSet/>
      <dgm:spPr/>
      <dgm:t>
        <a:bodyPr/>
        <a:lstStyle/>
        <a:p>
          <a:endParaRPr lang="zh-CN" altLang="en-US"/>
        </a:p>
      </dgm:t>
    </dgm:pt>
    <dgm:pt modelId="{A6941EB5-775F-4BDC-9E4D-6307E4BB3E81}" type="pres">
      <dgm:prSet presAssocID="{A8875157-F060-440F-9906-A7126C2720A3}" presName="Name0" presStyleCnt="0">
        <dgm:presLayoutVars>
          <dgm:dir/>
          <dgm:animLvl val="lvl"/>
          <dgm:resizeHandles val="exact"/>
        </dgm:presLayoutVars>
      </dgm:prSet>
      <dgm:spPr/>
      <dgm:t>
        <a:bodyPr/>
        <a:lstStyle/>
        <a:p>
          <a:endParaRPr lang="zh-CN" altLang="en-US"/>
        </a:p>
      </dgm:t>
    </dgm:pt>
    <dgm:pt modelId="{3E68233E-F79E-483F-BCDB-F44898D3E906}" type="pres">
      <dgm:prSet presAssocID="{13ADD864-45E9-4C69-AE1C-104B55497796}" presName="composite" presStyleCnt="0"/>
      <dgm:spPr/>
      <dgm:t>
        <a:bodyPr/>
        <a:lstStyle/>
        <a:p>
          <a:endParaRPr lang="zh-CN" altLang="en-US"/>
        </a:p>
      </dgm:t>
    </dgm:pt>
    <dgm:pt modelId="{41ACA64F-3BCF-4516-911D-AE01AFCA25EA}" type="pres">
      <dgm:prSet presAssocID="{13ADD864-45E9-4C69-AE1C-104B55497796}" presName="parTx" presStyleLbl="alignNode1" presStyleIdx="0" presStyleCnt="4">
        <dgm:presLayoutVars>
          <dgm:chMax val="0"/>
          <dgm:chPref val="0"/>
          <dgm:bulletEnabled val="1"/>
        </dgm:presLayoutVars>
      </dgm:prSet>
      <dgm:spPr/>
      <dgm:t>
        <a:bodyPr/>
        <a:lstStyle/>
        <a:p>
          <a:endParaRPr lang="zh-CN" altLang="en-US"/>
        </a:p>
      </dgm:t>
    </dgm:pt>
    <dgm:pt modelId="{3EFE3457-7486-4566-9D4C-CC7E904A520F}" type="pres">
      <dgm:prSet presAssocID="{13ADD864-45E9-4C69-AE1C-104B55497796}" presName="desTx" presStyleLbl="alignAccFollowNode1" presStyleIdx="0" presStyleCnt="4">
        <dgm:presLayoutVars>
          <dgm:bulletEnabled val="1"/>
        </dgm:presLayoutVars>
      </dgm:prSet>
      <dgm:spPr/>
      <dgm:t>
        <a:bodyPr/>
        <a:lstStyle/>
        <a:p>
          <a:endParaRPr lang="zh-CN" altLang="en-US"/>
        </a:p>
      </dgm:t>
    </dgm:pt>
    <dgm:pt modelId="{1069BEE9-42D8-478C-AE3B-CF2DB266DA41}" type="pres">
      <dgm:prSet presAssocID="{F0119F4F-28FE-4CA3-9758-0C81E2BD72F0}" presName="space" presStyleCnt="0"/>
      <dgm:spPr/>
      <dgm:t>
        <a:bodyPr/>
        <a:lstStyle/>
        <a:p>
          <a:endParaRPr lang="zh-CN" altLang="en-US"/>
        </a:p>
      </dgm:t>
    </dgm:pt>
    <dgm:pt modelId="{55DEAFD7-5DEF-47D2-8A40-301AAA85C539}" type="pres">
      <dgm:prSet presAssocID="{A8EEE676-4FB0-48C4-88CB-2F8D7F5B2AF4}" presName="composite" presStyleCnt="0"/>
      <dgm:spPr/>
      <dgm:t>
        <a:bodyPr/>
        <a:lstStyle/>
        <a:p>
          <a:endParaRPr lang="zh-CN" altLang="en-US"/>
        </a:p>
      </dgm:t>
    </dgm:pt>
    <dgm:pt modelId="{69A91132-2875-4DA2-854C-C717EDC29C02}" type="pres">
      <dgm:prSet presAssocID="{A8EEE676-4FB0-48C4-88CB-2F8D7F5B2AF4}" presName="parTx" presStyleLbl="alignNode1" presStyleIdx="1" presStyleCnt="4">
        <dgm:presLayoutVars>
          <dgm:chMax val="0"/>
          <dgm:chPref val="0"/>
          <dgm:bulletEnabled val="1"/>
        </dgm:presLayoutVars>
      </dgm:prSet>
      <dgm:spPr/>
      <dgm:t>
        <a:bodyPr/>
        <a:lstStyle/>
        <a:p>
          <a:endParaRPr lang="zh-CN" altLang="en-US"/>
        </a:p>
      </dgm:t>
    </dgm:pt>
    <dgm:pt modelId="{17D05939-6FA7-40A2-8692-194A5B7D7B21}" type="pres">
      <dgm:prSet presAssocID="{A8EEE676-4FB0-48C4-88CB-2F8D7F5B2AF4}" presName="desTx" presStyleLbl="alignAccFollowNode1" presStyleIdx="1" presStyleCnt="4">
        <dgm:presLayoutVars>
          <dgm:bulletEnabled val="1"/>
        </dgm:presLayoutVars>
      </dgm:prSet>
      <dgm:spPr/>
      <dgm:t>
        <a:bodyPr/>
        <a:lstStyle/>
        <a:p>
          <a:endParaRPr lang="zh-CN" altLang="en-US"/>
        </a:p>
      </dgm:t>
    </dgm:pt>
    <dgm:pt modelId="{AB0911CF-CEC5-43D1-B348-C9126CF3BCD8}" type="pres">
      <dgm:prSet presAssocID="{D94AF099-4837-43BA-88D0-7F018DF348E1}" presName="space" presStyleCnt="0"/>
      <dgm:spPr/>
      <dgm:t>
        <a:bodyPr/>
        <a:lstStyle/>
        <a:p>
          <a:endParaRPr lang="zh-CN" altLang="en-US"/>
        </a:p>
      </dgm:t>
    </dgm:pt>
    <dgm:pt modelId="{1596BC83-2626-4427-BAEB-EA9C4525DB07}" type="pres">
      <dgm:prSet presAssocID="{AE8C91B7-6067-4304-82B1-7073B9305DBB}" presName="composite" presStyleCnt="0"/>
      <dgm:spPr/>
      <dgm:t>
        <a:bodyPr/>
        <a:lstStyle/>
        <a:p>
          <a:endParaRPr lang="zh-CN" altLang="en-US"/>
        </a:p>
      </dgm:t>
    </dgm:pt>
    <dgm:pt modelId="{BB3DD41B-2BC8-4644-A9A9-ADF6D56F3306}" type="pres">
      <dgm:prSet presAssocID="{AE8C91B7-6067-4304-82B1-7073B9305DBB}" presName="parTx" presStyleLbl="alignNode1" presStyleIdx="2" presStyleCnt="4">
        <dgm:presLayoutVars>
          <dgm:chMax val="0"/>
          <dgm:chPref val="0"/>
          <dgm:bulletEnabled val="1"/>
        </dgm:presLayoutVars>
      </dgm:prSet>
      <dgm:spPr/>
      <dgm:t>
        <a:bodyPr/>
        <a:lstStyle/>
        <a:p>
          <a:endParaRPr lang="zh-CN" altLang="en-US"/>
        </a:p>
      </dgm:t>
    </dgm:pt>
    <dgm:pt modelId="{D465C5E3-0132-4374-9C11-38E0501BC518}" type="pres">
      <dgm:prSet presAssocID="{AE8C91B7-6067-4304-82B1-7073B9305DBB}" presName="desTx" presStyleLbl="alignAccFollowNode1" presStyleIdx="2" presStyleCnt="4">
        <dgm:presLayoutVars>
          <dgm:bulletEnabled val="1"/>
        </dgm:presLayoutVars>
      </dgm:prSet>
      <dgm:spPr/>
      <dgm:t>
        <a:bodyPr/>
        <a:lstStyle/>
        <a:p>
          <a:endParaRPr lang="zh-CN" altLang="en-US"/>
        </a:p>
      </dgm:t>
    </dgm:pt>
    <dgm:pt modelId="{AAB8D05B-2B0C-47A0-8FF4-4C6A80DD98F4}" type="pres">
      <dgm:prSet presAssocID="{992418D7-6A12-4A42-95B1-358B33021DC3}" presName="space" presStyleCnt="0"/>
      <dgm:spPr/>
      <dgm:t>
        <a:bodyPr/>
        <a:lstStyle/>
        <a:p>
          <a:endParaRPr lang="zh-CN" altLang="en-US"/>
        </a:p>
      </dgm:t>
    </dgm:pt>
    <dgm:pt modelId="{BB445425-A803-4A2A-995E-C3828B6FAE16}" type="pres">
      <dgm:prSet presAssocID="{39F70E87-7FC1-41D4-9BF0-7AA512CA355A}" presName="composite" presStyleCnt="0"/>
      <dgm:spPr/>
      <dgm:t>
        <a:bodyPr/>
        <a:lstStyle/>
        <a:p>
          <a:endParaRPr lang="zh-CN" altLang="en-US"/>
        </a:p>
      </dgm:t>
    </dgm:pt>
    <dgm:pt modelId="{A20A7577-7A4D-4441-AA60-652C37CA7337}" type="pres">
      <dgm:prSet presAssocID="{39F70E87-7FC1-41D4-9BF0-7AA512CA355A}" presName="parTx" presStyleLbl="alignNode1" presStyleIdx="3" presStyleCnt="4">
        <dgm:presLayoutVars>
          <dgm:chMax val="0"/>
          <dgm:chPref val="0"/>
          <dgm:bulletEnabled val="1"/>
        </dgm:presLayoutVars>
      </dgm:prSet>
      <dgm:spPr/>
      <dgm:t>
        <a:bodyPr/>
        <a:lstStyle/>
        <a:p>
          <a:endParaRPr lang="zh-CN" altLang="en-US"/>
        </a:p>
      </dgm:t>
    </dgm:pt>
    <dgm:pt modelId="{CE7DCAF8-3F92-437F-93A5-60BB48AE9127}" type="pres">
      <dgm:prSet presAssocID="{39F70E87-7FC1-41D4-9BF0-7AA512CA355A}" presName="desTx" presStyleLbl="alignAccFollowNode1" presStyleIdx="3" presStyleCnt="4">
        <dgm:presLayoutVars>
          <dgm:bulletEnabled val="1"/>
        </dgm:presLayoutVars>
      </dgm:prSet>
      <dgm:spPr/>
      <dgm:t>
        <a:bodyPr/>
        <a:lstStyle/>
        <a:p>
          <a:endParaRPr lang="zh-CN" altLang="en-US"/>
        </a:p>
      </dgm:t>
    </dgm:pt>
  </dgm:ptLst>
  <dgm:cxnLst>
    <dgm:cxn modelId="{35FFFBBD-6799-49F3-B3F4-CA5A561EC585}" srcId="{AE8C91B7-6067-4304-82B1-7073B9305DBB}" destId="{2A51A949-6F29-4EA1-86A0-CB10BE142EDE}" srcOrd="0" destOrd="0" parTransId="{F155F597-B027-447F-88FD-E21A3D2187D6}" sibTransId="{F755C22E-B370-40B8-AFF0-9111721E0EC3}"/>
    <dgm:cxn modelId="{DB17C428-7E7C-4E89-B416-797F45BA3DBD}" srcId="{A8EEE676-4FB0-48C4-88CB-2F8D7F5B2AF4}" destId="{FDFC7F52-0835-4F28-AB0F-7846D683F4D3}" srcOrd="1" destOrd="0" parTransId="{785CDB23-5AA5-44D0-866A-B61F8B68B97A}" sibTransId="{DDCEBDD3-032C-4A3F-A98C-A11C23C8CB12}"/>
    <dgm:cxn modelId="{1B3CB23F-12AE-469A-ADB4-77E696C0A536}" type="presOf" srcId="{5DB75397-2A54-49B9-AEC8-987E28CDCC84}" destId="{3EFE3457-7486-4566-9D4C-CC7E904A520F}" srcOrd="0" destOrd="0" presId="urn:microsoft.com/office/officeart/2005/8/layout/hList1"/>
    <dgm:cxn modelId="{1F023881-833E-4647-AE44-E7F01361AA60}" type="presOf" srcId="{6E6C4149-3AFE-48BA-B6D2-C9780F59DCA7}" destId="{CE7DCAF8-3F92-437F-93A5-60BB48AE9127}" srcOrd="0" destOrd="1" presId="urn:microsoft.com/office/officeart/2005/8/layout/hList1"/>
    <dgm:cxn modelId="{1D613C95-1A1C-481E-A1AA-CFC5637D7DF0}" srcId="{A8EEE676-4FB0-48C4-88CB-2F8D7F5B2AF4}" destId="{FDF03296-D5B7-4FEC-88CB-5349DF2C5E84}" srcOrd="5" destOrd="0" parTransId="{CBC31264-64CC-44EE-BF92-3A44BA7B30CD}" sibTransId="{A4B74815-4F7E-479D-B71F-BFDBCFB72804}"/>
    <dgm:cxn modelId="{0D939453-8FA7-459D-9B2D-4D81B4603B23}" type="presOf" srcId="{C7C2AA3F-C230-4628-A179-D43163CC207F}" destId="{3EFE3457-7486-4566-9D4C-CC7E904A520F}" srcOrd="0" destOrd="9" presId="urn:microsoft.com/office/officeart/2005/8/layout/hList1"/>
    <dgm:cxn modelId="{A1455482-C6B4-4CAF-BCC2-E41B5E4D75FC}" srcId="{A8EEE676-4FB0-48C4-88CB-2F8D7F5B2AF4}" destId="{B6F66924-4A95-4915-A01C-2A29D8C09BD8}" srcOrd="4" destOrd="0" parTransId="{5AB3DFCF-01BC-4CA1-8926-48585B32D9F4}" sibTransId="{75499FB4-9A0E-4494-8055-B216B04547E2}"/>
    <dgm:cxn modelId="{5F83C3CE-321C-4586-85A2-385FD73AE2BA}" srcId="{39F70E87-7FC1-41D4-9BF0-7AA512CA355A}" destId="{D6AAED2F-33AA-4E3A-9DBD-976F48632152}" srcOrd="0" destOrd="0" parTransId="{53A6E4FD-4374-4A73-9BE8-D24B3110DAE4}" sibTransId="{261CC627-107C-4282-92BA-95F332493A73}"/>
    <dgm:cxn modelId="{DADDADA8-F932-46C5-AF40-97316C690D0D}" type="presOf" srcId="{0B444FFD-0753-44AC-AE52-23F602DF1B8F}" destId="{17D05939-6FA7-40A2-8692-194A5B7D7B21}" srcOrd="0" destOrd="6" presId="urn:microsoft.com/office/officeart/2005/8/layout/hList1"/>
    <dgm:cxn modelId="{C06F2A57-87B8-43A5-99A6-C517238FD39C}" srcId="{13ADD864-45E9-4C69-AE1C-104B55497796}" destId="{D32BFD81-71BD-4A8B-B5EC-FE80E8FA558C}" srcOrd="3" destOrd="0" parTransId="{E0959110-435E-4355-A241-C555DDE9E569}" sibTransId="{37EE1E02-E331-48FA-9297-60FFCBC1C4B8}"/>
    <dgm:cxn modelId="{07E7EEAC-778F-4080-B919-C9FA199A07F3}" type="presOf" srcId="{39F70E87-7FC1-41D4-9BF0-7AA512CA355A}" destId="{A20A7577-7A4D-4441-AA60-652C37CA7337}" srcOrd="0" destOrd="0" presId="urn:microsoft.com/office/officeart/2005/8/layout/hList1"/>
    <dgm:cxn modelId="{F46FE364-DEB0-4D42-8ACB-673CDE766290}" srcId="{A8875157-F060-440F-9906-A7126C2720A3}" destId="{39F70E87-7FC1-41D4-9BF0-7AA512CA355A}" srcOrd="3" destOrd="0" parTransId="{6CA200BF-FB3B-48A4-A815-73735623E6B6}" sibTransId="{6BC73248-37A4-4FE2-8C38-4094911B2BD7}"/>
    <dgm:cxn modelId="{E5727B56-6B9F-4290-B168-B334210F9F0D}" srcId="{13ADD864-45E9-4C69-AE1C-104B55497796}" destId="{D22CB190-4984-4B28-B4E2-424499EE3FE6}" srcOrd="1" destOrd="0" parTransId="{C016F4D5-52E1-4BBA-B4AA-F55585D13407}" sibTransId="{A86A18EC-0C5C-45AB-872B-2F754C87539F}"/>
    <dgm:cxn modelId="{2C4357FA-239E-461C-A307-ACA7FF31333C}" srcId="{A8EEE676-4FB0-48C4-88CB-2F8D7F5B2AF4}" destId="{2C0B0F7D-65E4-423B-92B5-3DB57E4F7084}" srcOrd="3" destOrd="0" parTransId="{C5A6C9D9-2A06-45C8-865A-2A3E7E8CCF44}" sibTransId="{347149C8-4D39-4008-987A-E6AA82A288E2}"/>
    <dgm:cxn modelId="{3B9F0D09-8E74-4A2F-9458-87A7B7F3E9A7}" srcId="{13ADD864-45E9-4C69-AE1C-104B55497796}" destId="{6E29CFC0-ECA1-4A48-AFDA-A829F67EC0CE}" srcOrd="4" destOrd="0" parTransId="{D24A814D-765C-40C6-9F81-AA43B46ECFF4}" sibTransId="{2442DEC5-9059-47A2-982F-091B2A326580}"/>
    <dgm:cxn modelId="{7A3D8C5A-543E-4BBC-9F7E-2FA63256C6FF}" type="presOf" srcId="{D32BFD81-71BD-4A8B-B5EC-FE80E8FA558C}" destId="{3EFE3457-7486-4566-9D4C-CC7E904A520F}" srcOrd="0" destOrd="3" presId="urn:microsoft.com/office/officeart/2005/8/layout/hList1"/>
    <dgm:cxn modelId="{B5D56352-C360-4B1F-9CBC-39B1D34FF3C9}" srcId="{A8875157-F060-440F-9906-A7126C2720A3}" destId="{AE8C91B7-6067-4304-82B1-7073B9305DBB}" srcOrd="2" destOrd="0" parTransId="{3058B2A1-553C-4707-A05F-DFBC055E1809}" sibTransId="{992418D7-6A12-4A42-95B1-358B33021DC3}"/>
    <dgm:cxn modelId="{595CEE61-E5CC-421B-B868-79FFA16EAB77}" type="presOf" srcId="{B6F66924-4A95-4915-A01C-2A29D8C09BD8}" destId="{17D05939-6FA7-40A2-8692-194A5B7D7B21}" srcOrd="0" destOrd="4" presId="urn:microsoft.com/office/officeart/2005/8/layout/hList1"/>
    <dgm:cxn modelId="{CC7D24C9-6CB8-4EE9-B285-489F80CC6C38}" type="presOf" srcId="{13ADD864-45E9-4C69-AE1C-104B55497796}" destId="{41ACA64F-3BCF-4516-911D-AE01AFCA25EA}" srcOrd="0" destOrd="0" presId="urn:microsoft.com/office/officeart/2005/8/layout/hList1"/>
    <dgm:cxn modelId="{B1ACC340-12A7-45C9-A53D-5C10FB3FF686}" srcId="{13ADD864-45E9-4C69-AE1C-104B55497796}" destId="{C7C2AA3F-C230-4628-A179-D43163CC207F}" srcOrd="9" destOrd="0" parTransId="{142872C4-28CD-441A-B332-6CEF33DDD682}" sibTransId="{F237F5E7-AF41-4202-BA5E-56F9A55218F5}"/>
    <dgm:cxn modelId="{C5332E0C-1650-44A1-B181-F56B962E3DE8}" srcId="{13ADD864-45E9-4C69-AE1C-104B55497796}" destId="{5DB75397-2A54-49B9-AEC8-987E28CDCC84}" srcOrd="0" destOrd="0" parTransId="{740DBEE2-B200-47F9-8A12-8EE565974092}" sibTransId="{31D1C587-1AA0-4C85-BBE2-29B960FA0C3F}"/>
    <dgm:cxn modelId="{D50C308A-7B4D-499F-9774-09AD874A5D69}" type="presOf" srcId="{8A61852C-72A8-4B7E-B67A-809A35042FA9}" destId="{17D05939-6FA7-40A2-8692-194A5B7D7B21}" srcOrd="0" destOrd="2" presId="urn:microsoft.com/office/officeart/2005/8/layout/hList1"/>
    <dgm:cxn modelId="{A9A5CD8D-BBC3-4675-85CD-282A9D6D82DC}" srcId="{A8EEE676-4FB0-48C4-88CB-2F8D7F5B2AF4}" destId="{0B444FFD-0753-44AC-AE52-23F602DF1B8F}" srcOrd="6" destOrd="0" parTransId="{4CF40676-C9E7-47FB-B799-EC1EA65E2861}" sibTransId="{AC3A5C37-2EA0-4A02-8323-D28A697BD517}"/>
    <dgm:cxn modelId="{B5509086-8F2F-4A41-B646-C2D3E5937BAB}" srcId="{13ADD864-45E9-4C69-AE1C-104B55497796}" destId="{B2ABF42F-E637-40A2-AA1C-2993912E0D9A}" srcOrd="2" destOrd="0" parTransId="{A6D19F85-6B94-4177-BFFB-030F4B705E56}" sibTransId="{FE693036-05E8-4695-87AF-346A4903B078}"/>
    <dgm:cxn modelId="{A96C0598-23BD-4BFA-ACD3-5385C5B78FC9}" srcId="{13ADD864-45E9-4C69-AE1C-104B55497796}" destId="{A37732D4-CD00-4830-A25F-A79F626A1A1A}" srcOrd="7" destOrd="0" parTransId="{8E2012F8-F554-4260-A2DE-9482EB972D54}" sibTransId="{868C1C51-6151-44EC-A465-FFCD35C00014}"/>
    <dgm:cxn modelId="{F835CCA7-6741-4FF0-9FA4-78D3CC94A470}" type="presOf" srcId="{FDF03296-D5B7-4FEC-88CB-5349DF2C5E84}" destId="{17D05939-6FA7-40A2-8692-194A5B7D7B21}" srcOrd="0" destOrd="5" presId="urn:microsoft.com/office/officeart/2005/8/layout/hList1"/>
    <dgm:cxn modelId="{F755EDCD-0EB3-4E26-B5F3-93FBCD824662}" srcId="{A8EEE676-4FB0-48C4-88CB-2F8D7F5B2AF4}" destId="{2D66C0CE-8F73-485A-B722-7CD3C9222D30}" srcOrd="0" destOrd="0" parTransId="{B0A4094C-B747-4EA5-A05A-4E57829714A2}" sibTransId="{912736F1-DBEF-4366-98E4-F45E4DC20E60}"/>
    <dgm:cxn modelId="{901E9C73-3E73-4A0A-9E73-C9B35157FAEF}" srcId="{AE8C91B7-6067-4304-82B1-7073B9305DBB}" destId="{9197F647-1109-41BC-9BBD-1A09113AD4AF}" srcOrd="2" destOrd="0" parTransId="{492DEFD1-1294-4E6C-A3EA-B79D0477DD90}" sibTransId="{11DB9F12-4DCA-427C-B55F-971719B33A24}"/>
    <dgm:cxn modelId="{2F10316A-5104-452F-B2AD-BAEE07258B91}" srcId="{13ADD864-45E9-4C69-AE1C-104B55497796}" destId="{EF4C43E8-0C80-431D-AAA4-A35CDCA478AD}" srcOrd="6" destOrd="0" parTransId="{E38CACB7-F10B-4BFD-9356-D44B9B3BE5F6}" sibTransId="{ECD53E11-355B-42CE-84B9-A72503A09BCF}"/>
    <dgm:cxn modelId="{F9705F4D-9B01-4DDB-AF71-0E776E0E8D79}" type="presOf" srcId="{9197F647-1109-41BC-9BBD-1A09113AD4AF}" destId="{D465C5E3-0132-4374-9C11-38E0501BC518}" srcOrd="0" destOrd="2" presId="urn:microsoft.com/office/officeart/2005/8/layout/hList1"/>
    <dgm:cxn modelId="{134868B9-0865-4C58-AD72-06615F11DB0C}" type="presOf" srcId="{696C7A36-1521-4F14-823F-AB18507D023D}" destId="{D465C5E3-0132-4374-9C11-38E0501BC518}" srcOrd="0" destOrd="3" presId="urn:microsoft.com/office/officeart/2005/8/layout/hList1"/>
    <dgm:cxn modelId="{14C422BD-63F9-4FD5-986D-829C2B9F9048}" srcId="{A8EEE676-4FB0-48C4-88CB-2F8D7F5B2AF4}" destId="{8A61852C-72A8-4B7E-B67A-809A35042FA9}" srcOrd="2" destOrd="0" parTransId="{0A8A1BE8-0868-42A1-BB19-7BE7C61EACD4}" sibTransId="{EEB95B40-B3B9-4F34-A397-2C71FC26054E}"/>
    <dgm:cxn modelId="{ABE8D8E6-0A46-468D-A305-5633E665A100}" type="presOf" srcId="{2D66C0CE-8F73-485A-B722-7CD3C9222D30}" destId="{17D05939-6FA7-40A2-8692-194A5B7D7B21}" srcOrd="0" destOrd="0" presId="urn:microsoft.com/office/officeart/2005/8/layout/hList1"/>
    <dgm:cxn modelId="{48C7D697-5692-4CAE-93B4-8248029A0538}" srcId="{39F70E87-7FC1-41D4-9BF0-7AA512CA355A}" destId="{6E6C4149-3AFE-48BA-B6D2-C9780F59DCA7}" srcOrd="1" destOrd="0" parTransId="{C6906E2B-3C30-44A1-ACE4-4E9F06F9D641}" sibTransId="{47A73411-6F07-4B87-84A2-4DC491C43055}"/>
    <dgm:cxn modelId="{62EF487B-F620-4A8B-A333-5F034BDD8D87}" srcId="{AE8C91B7-6067-4304-82B1-7073B9305DBB}" destId="{0BD7B681-72F9-4FE4-A69B-52C239A816AB}" srcOrd="1" destOrd="0" parTransId="{3BF13DF2-EE72-4C99-AC8C-AB2779180147}" sibTransId="{82B3133F-0BF0-4D4F-B8E3-D36E1F6DB5BE}"/>
    <dgm:cxn modelId="{99927987-C7C0-4715-AB37-9D9F657CF7CB}" type="presOf" srcId="{A37732D4-CD00-4830-A25F-A79F626A1A1A}" destId="{3EFE3457-7486-4566-9D4C-CC7E904A520F}" srcOrd="0" destOrd="7" presId="urn:microsoft.com/office/officeart/2005/8/layout/hList1"/>
    <dgm:cxn modelId="{C2087810-0F21-4724-9DF8-0DB4F862E44F}" type="presOf" srcId="{2C0B0F7D-65E4-423B-92B5-3DB57E4F7084}" destId="{17D05939-6FA7-40A2-8692-194A5B7D7B21}" srcOrd="0" destOrd="3" presId="urn:microsoft.com/office/officeart/2005/8/layout/hList1"/>
    <dgm:cxn modelId="{AEF079D4-46F5-4A25-8CB3-FE419C4D5316}" type="presOf" srcId="{D22CB190-4984-4B28-B4E2-424499EE3FE6}" destId="{3EFE3457-7486-4566-9D4C-CC7E904A520F}" srcOrd="0" destOrd="1" presId="urn:microsoft.com/office/officeart/2005/8/layout/hList1"/>
    <dgm:cxn modelId="{8815ADDF-8825-4C4E-A23B-DE9C33FF55EB}" type="presOf" srcId="{AE8C91B7-6067-4304-82B1-7073B9305DBB}" destId="{BB3DD41B-2BC8-4644-A9A9-ADF6D56F3306}" srcOrd="0" destOrd="0" presId="urn:microsoft.com/office/officeart/2005/8/layout/hList1"/>
    <dgm:cxn modelId="{387BC7C4-49FA-4F44-837B-DC9596F81CE6}" srcId="{A8875157-F060-440F-9906-A7126C2720A3}" destId="{A8EEE676-4FB0-48C4-88CB-2F8D7F5B2AF4}" srcOrd="1" destOrd="0" parTransId="{E33ABBB2-070A-4377-9965-2F4BC5399D53}" sibTransId="{D94AF099-4837-43BA-88D0-7F018DF348E1}"/>
    <dgm:cxn modelId="{95F1DAB9-0D14-460B-9DD2-696EB01263AB}" srcId="{13ADD864-45E9-4C69-AE1C-104B55497796}" destId="{21F84283-F570-4FCC-A7BC-A1B54F13CE42}" srcOrd="5" destOrd="0" parTransId="{6E791B79-299E-4F44-A58F-F9036ACA66C0}" sibTransId="{951F5F85-CA17-4F62-9BF3-B9BB9FA6C74B}"/>
    <dgm:cxn modelId="{9BFC1785-D03D-47A2-9C00-70CD62F0FC7C}" type="presOf" srcId="{EF4C43E8-0C80-431D-AAA4-A35CDCA478AD}" destId="{3EFE3457-7486-4566-9D4C-CC7E904A520F}" srcOrd="0" destOrd="6" presId="urn:microsoft.com/office/officeart/2005/8/layout/hList1"/>
    <dgm:cxn modelId="{1587935C-87EC-480F-A614-E014DAF01F4B}" type="presOf" srcId="{A8EEE676-4FB0-48C4-88CB-2F8D7F5B2AF4}" destId="{69A91132-2875-4DA2-854C-C717EDC29C02}" srcOrd="0" destOrd="0" presId="urn:microsoft.com/office/officeart/2005/8/layout/hList1"/>
    <dgm:cxn modelId="{9C327897-7C1D-4F81-923F-59C1AC1C60EF}" srcId="{A8875157-F060-440F-9906-A7126C2720A3}" destId="{13ADD864-45E9-4C69-AE1C-104B55497796}" srcOrd="0" destOrd="0" parTransId="{DA01DC12-D24F-42DB-A768-3473A6511EF8}" sibTransId="{F0119F4F-28FE-4CA3-9758-0C81E2BD72F0}"/>
    <dgm:cxn modelId="{39CCB8BD-FAE3-49DF-B7DC-3FD8ED1AFC1A}" srcId="{AE8C91B7-6067-4304-82B1-7073B9305DBB}" destId="{696C7A36-1521-4F14-823F-AB18507D023D}" srcOrd="3" destOrd="0" parTransId="{74F1373B-C8F3-41E7-82AB-9467B4B18239}" sibTransId="{A5DE45B1-5D3B-45B7-8E4A-7E763F8F1571}"/>
    <dgm:cxn modelId="{77D0D5DE-BA08-48B2-89A4-13540F12841E}" type="presOf" srcId="{2A51A949-6F29-4EA1-86A0-CB10BE142EDE}" destId="{D465C5E3-0132-4374-9C11-38E0501BC518}" srcOrd="0" destOrd="0" presId="urn:microsoft.com/office/officeart/2005/8/layout/hList1"/>
    <dgm:cxn modelId="{9B2DF259-5E87-45BD-9EB7-EDEEC226727F}" srcId="{13ADD864-45E9-4C69-AE1C-104B55497796}" destId="{E2F1683D-5AE7-4764-8C4F-6C6E41355CE3}" srcOrd="8" destOrd="0" parTransId="{0C926F2F-57FF-43CB-89D5-4305002953CF}" sibTransId="{905FE16E-F361-47BD-B0AE-7EA606897D7B}"/>
    <dgm:cxn modelId="{B7944030-ECE6-4C56-95A9-ACE0109BD274}" type="presOf" srcId="{0BD7B681-72F9-4FE4-A69B-52C239A816AB}" destId="{D465C5E3-0132-4374-9C11-38E0501BC518}" srcOrd="0" destOrd="1" presId="urn:microsoft.com/office/officeart/2005/8/layout/hList1"/>
    <dgm:cxn modelId="{ECB2FBF1-45AA-4A4A-BB1C-155581330805}" type="presOf" srcId="{A8875157-F060-440F-9906-A7126C2720A3}" destId="{A6941EB5-775F-4BDC-9E4D-6307E4BB3E81}" srcOrd="0" destOrd="0" presId="urn:microsoft.com/office/officeart/2005/8/layout/hList1"/>
    <dgm:cxn modelId="{FCD2A2DB-7F6E-496C-8A66-7D4ABCE148BB}" type="presOf" srcId="{FDFC7F52-0835-4F28-AB0F-7846D683F4D3}" destId="{17D05939-6FA7-40A2-8692-194A5B7D7B21}" srcOrd="0" destOrd="1" presId="urn:microsoft.com/office/officeart/2005/8/layout/hList1"/>
    <dgm:cxn modelId="{5D41E4A4-898B-42D3-B809-97DBBBB9E46E}" type="presOf" srcId="{E2F1683D-5AE7-4764-8C4F-6C6E41355CE3}" destId="{3EFE3457-7486-4566-9D4C-CC7E904A520F}" srcOrd="0" destOrd="8" presId="urn:microsoft.com/office/officeart/2005/8/layout/hList1"/>
    <dgm:cxn modelId="{6FD14CE7-2131-45D1-91D2-996F3CB61D4F}" type="presOf" srcId="{21F84283-F570-4FCC-A7BC-A1B54F13CE42}" destId="{3EFE3457-7486-4566-9D4C-CC7E904A520F}" srcOrd="0" destOrd="5" presId="urn:microsoft.com/office/officeart/2005/8/layout/hList1"/>
    <dgm:cxn modelId="{79647F1F-7221-4E93-9BCA-18F5A75E1BBB}" type="presOf" srcId="{6E29CFC0-ECA1-4A48-AFDA-A829F67EC0CE}" destId="{3EFE3457-7486-4566-9D4C-CC7E904A520F}" srcOrd="0" destOrd="4" presId="urn:microsoft.com/office/officeart/2005/8/layout/hList1"/>
    <dgm:cxn modelId="{27807085-8B4B-41A2-A597-4FE13707A573}" type="presOf" srcId="{B2ABF42F-E637-40A2-AA1C-2993912E0D9A}" destId="{3EFE3457-7486-4566-9D4C-CC7E904A520F}" srcOrd="0" destOrd="2" presId="urn:microsoft.com/office/officeart/2005/8/layout/hList1"/>
    <dgm:cxn modelId="{32187CE2-74D3-47C3-9978-CB9CC104B9F8}" type="presOf" srcId="{D6AAED2F-33AA-4E3A-9DBD-976F48632152}" destId="{CE7DCAF8-3F92-437F-93A5-60BB48AE9127}" srcOrd="0" destOrd="0" presId="urn:microsoft.com/office/officeart/2005/8/layout/hList1"/>
    <dgm:cxn modelId="{C61347B8-6817-439A-95E2-B6DC029EA1A2}" type="presParOf" srcId="{A6941EB5-775F-4BDC-9E4D-6307E4BB3E81}" destId="{3E68233E-F79E-483F-BCDB-F44898D3E906}" srcOrd="0" destOrd="0" presId="urn:microsoft.com/office/officeart/2005/8/layout/hList1"/>
    <dgm:cxn modelId="{C1DCAF67-7EFB-45F6-B59E-D1792CEEDD08}" type="presParOf" srcId="{3E68233E-F79E-483F-BCDB-F44898D3E906}" destId="{41ACA64F-3BCF-4516-911D-AE01AFCA25EA}" srcOrd="0" destOrd="0" presId="urn:microsoft.com/office/officeart/2005/8/layout/hList1"/>
    <dgm:cxn modelId="{5DCE2991-75D2-42FB-9991-7395DD8D2D33}" type="presParOf" srcId="{3E68233E-F79E-483F-BCDB-F44898D3E906}" destId="{3EFE3457-7486-4566-9D4C-CC7E904A520F}" srcOrd="1" destOrd="0" presId="urn:microsoft.com/office/officeart/2005/8/layout/hList1"/>
    <dgm:cxn modelId="{887A0823-D18B-4701-A9CB-E2C12F6CACA6}" type="presParOf" srcId="{A6941EB5-775F-4BDC-9E4D-6307E4BB3E81}" destId="{1069BEE9-42D8-478C-AE3B-CF2DB266DA41}" srcOrd="1" destOrd="0" presId="urn:microsoft.com/office/officeart/2005/8/layout/hList1"/>
    <dgm:cxn modelId="{19E1518D-F1D3-4394-A44F-3600F024FE5A}" type="presParOf" srcId="{A6941EB5-775F-4BDC-9E4D-6307E4BB3E81}" destId="{55DEAFD7-5DEF-47D2-8A40-301AAA85C539}" srcOrd="2" destOrd="0" presId="urn:microsoft.com/office/officeart/2005/8/layout/hList1"/>
    <dgm:cxn modelId="{E73D1E98-E393-4ECF-A973-478B01342F88}" type="presParOf" srcId="{55DEAFD7-5DEF-47D2-8A40-301AAA85C539}" destId="{69A91132-2875-4DA2-854C-C717EDC29C02}" srcOrd="0" destOrd="0" presId="urn:microsoft.com/office/officeart/2005/8/layout/hList1"/>
    <dgm:cxn modelId="{A148FFFE-0D64-445E-B747-B5888BDC1FE4}" type="presParOf" srcId="{55DEAFD7-5DEF-47D2-8A40-301AAA85C539}" destId="{17D05939-6FA7-40A2-8692-194A5B7D7B21}" srcOrd="1" destOrd="0" presId="urn:microsoft.com/office/officeart/2005/8/layout/hList1"/>
    <dgm:cxn modelId="{0044936C-0E00-4F4D-AB82-616928A68557}" type="presParOf" srcId="{A6941EB5-775F-4BDC-9E4D-6307E4BB3E81}" destId="{AB0911CF-CEC5-43D1-B348-C9126CF3BCD8}" srcOrd="3" destOrd="0" presId="urn:microsoft.com/office/officeart/2005/8/layout/hList1"/>
    <dgm:cxn modelId="{663B066E-1F24-436A-B0DA-A9A30E084943}" type="presParOf" srcId="{A6941EB5-775F-4BDC-9E4D-6307E4BB3E81}" destId="{1596BC83-2626-4427-BAEB-EA9C4525DB07}" srcOrd="4" destOrd="0" presId="urn:microsoft.com/office/officeart/2005/8/layout/hList1"/>
    <dgm:cxn modelId="{4AB687B8-AF50-4100-80B0-1CB535342C8B}" type="presParOf" srcId="{1596BC83-2626-4427-BAEB-EA9C4525DB07}" destId="{BB3DD41B-2BC8-4644-A9A9-ADF6D56F3306}" srcOrd="0" destOrd="0" presId="urn:microsoft.com/office/officeart/2005/8/layout/hList1"/>
    <dgm:cxn modelId="{0BDBB019-1B3B-4071-AA18-B2F3592D8B7B}" type="presParOf" srcId="{1596BC83-2626-4427-BAEB-EA9C4525DB07}" destId="{D465C5E3-0132-4374-9C11-38E0501BC518}" srcOrd="1" destOrd="0" presId="urn:microsoft.com/office/officeart/2005/8/layout/hList1"/>
    <dgm:cxn modelId="{92CB3F15-7C24-464D-AB24-243D30C792F1}" type="presParOf" srcId="{A6941EB5-775F-4BDC-9E4D-6307E4BB3E81}" destId="{AAB8D05B-2B0C-47A0-8FF4-4C6A80DD98F4}" srcOrd="5" destOrd="0" presId="urn:microsoft.com/office/officeart/2005/8/layout/hList1"/>
    <dgm:cxn modelId="{9ECA1CB3-C69A-492F-9940-BFABEFB5D7FD}" type="presParOf" srcId="{A6941EB5-775F-4BDC-9E4D-6307E4BB3E81}" destId="{BB445425-A803-4A2A-995E-C3828B6FAE16}" srcOrd="6" destOrd="0" presId="urn:microsoft.com/office/officeart/2005/8/layout/hList1"/>
    <dgm:cxn modelId="{EA68C69C-9420-41F7-9F55-3323B5A99CBD}" type="presParOf" srcId="{BB445425-A803-4A2A-995E-C3828B6FAE16}" destId="{A20A7577-7A4D-4441-AA60-652C37CA7337}" srcOrd="0" destOrd="0" presId="urn:microsoft.com/office/officeart/2005/8/layout/hList1"/>
    <dgm:cxn modelId="{9A8C7A57-0D48-4555-A1E5-C1550F9F7E5F}" type="presParOf" srcId="{BB445425-A803-4A2A-995E-C3828B6FAE16}" destId="{CE7DCAF8-3F92-437F-93A5-60BB48AE91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BE1C92-9612-4EAE-A16C-2E631C19F141}"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zh-CN" altLang="en-US"/>
        </a:p>
      </dgm:t>
    </dgm:pt>
    <dgm:pt modelId="{CF177B5F-9805-45EB-9577-C56D29599871}">
      <dgm:prSet phldrT="[文本]" custT="1"/>
      <dgm:spPr/>
      <dgm:t>
        <a:bodyPr/>
        <a:lstStyle/>
        <a:p>
          <a:r>
            <a:rPr lang="zh-CN" altLang="en-US" sz="3200" dirty="0" smtClean="0"/>
            <a:t>安装配置培训</a:t>
          </a:r>
          <a:endParaRPr lang="zh-CN" altLang="en-US" sz="3200" dirty="0"/>
        </a:p>
      </dgm:t>
    </dgm:pt>
    <dgm:pt modelId="{625DE054-0DBF-4AAD-8C09-1BBD87ED09A6}" type="parTrans" cxnId="{C3A616D3-4110-4FFB-ADEA-0DFE37131510}">
      <dgm:prSet/>
      <dgm:spPr/>
      <dgm:t>
        <a:bodyPr/>
        <a:lstStyle/>
        <a:p>
          <a:endParaRPr lang="zh-CN" altLang="en-US"/>
        </a:p>
      </dgm:t>
    </dgm:pt>
    <dgm:pt modelId="{C8E39639-8FE3-433E-B3A8-ED5823C3B9E1}" type="sibTrans" cxnId="{C3A616D3-4110-4FFB-ADEA-0DFE37131510}">
      <dgm:prSet/>
      <dgm:spPr/>
      <dgm:t>
        <a:bodyPr/>
        <a:lstStyle/>
        <a:p>
          <a:endParaRPr lang="zh-CN" altLang="en-US"/>
        </a:p>
      </dgm:t>
    </dgm:pt>
    <dgm:pt modelId="{9693181C-15EE-4C5B-A836-E4B2C0BB153E}">
      <dgm:prSet phldrT="[文本]"/>
      <dgm:spPr/>
      <dgm:t>
        <a:bodyPr/>
        <a:lstStyle/>
        <a:p>
          <a:r>
            <a:rPr lang="zh-CN" altLang="en-US" dirty="0" smtClean="0"/>
            <a:t>系统安装</a:t>
          </a:r>
          <a:endParaRPr lang="zh-CN" altLang="en-US" dirty="0"/>
        </a:p>
      </dgm:t>
    </dgm:pt>
    <dgm:pt modelId="{332006EB-9683-418B-A217-834059D30538}" type="parTrans" cxnId="{7C097B36-179B-43DA-95DE-87C6E5510127}">
      <dgm:prSet/>
      <dgm:spPr/>
      <dgm:t>
        <a:bodyPr/>
        <a:lstStyle/>
        <a:p>
          <a:endParaRPr lang="zh-CN" altLang="en-US"/>
        </a:p>
      </dgm:t>
    </dgm:pt>
    <dgm:pt modelId="{3D2CBE12-F3EF-4658-B4E5-8800DB250D00}" type="sibTrans" cxnId="{7C097B36-179B-43DA-95DE-87C6E5510127}">
      <dgm:prSet/>
      <dgm:spPr/>
      <dgm:t>
        <a:bodyPr/>
        <a:lstStyle/>
        <a:p>
          <a:endParaRPr lang="zh-CN" altLang="en-US"/>
        </a:p>
      </dgm:t>
    </dgm:pt>
    <dgm:pt modelId="{1612DD52-AFD2-42E6-99E6-8D0F69E871EA}">
      <dgm:prSet phldrT="[文本]"/>
      <dgm:spPr/>
      <dgm:t>
        <a:bodyPr/>
        <a:lstStyle/>
        <a:p>
          <a:r>
            <a:rPr lang="zh-CN" altLang="en-US" dirty="0" smtClean="0"/>
            <a:t>系统环境配置</a:t>
          </a:r>
          <a:endParaRPr lang="zh-CN" altLang="en-US" dirty="0"/>
        </a:p>
      </dgm:t>
    </dgm:pt>
    <dgm:pt modelId="{3D7DF9FF-49FF-4823-844C-B6A07025EC7E}" type="parTrans" cxnId="{AB311E2B-E989-4BE8-AC74-B830554796AE}">
      <dgm:prSet/>
      <dgm:spPr/>
      <dgm:t>
        <a:bodyPr/>
        <a:lstStyle/>
        <a:p>
          <a:endParaRPr lang="zh-CN" altLang="en-US"/>
        </a:p>
      </dgm:t>
    </dgm:pt>
    <dgm:pt modelId="{643A1040-BF59-4ED9-9A5D-789D06D8A8F2}" type="sibTrans" cxnId="{AB311E2B-E989-4BE8-AC74-B830554796AE}">
      <dgm:prSet/>
      <dgm:spPr/>
      <dgm:t>
        <a:bodyPr/>
        <a:lstStyle/>
        <a:p>
          <a:endParaRPr lang="zh-CN" altLang="en-US"/>
        </a:p>
      </dgm:t>
    </dgm:pt>
    <dgm:pt modelId="{4AA7626F-9952-460B-BDE2-4DACD40162B7}">
      <dgm:prSet phldrT="[文本]" custT="1"/>
      <dgm:spPr/>
      <dgm:t>
        <a:bodyPr/>
        <a:lstStyle/>
        <a:p>
          <a:r>
            <a:rPr lang="zh-CN" altLang="en-US" sz="3200" dirty="0" smtClean="0"/>
            <a:t>日常操作配置培训</a:t>
          </a:r>
          <a:endParaRPr lang="zh-CN" altLang="en-US" sz="3200" dirty="0"/>
        </a:p>
      </dgm:t>
    </dgm:pt>
    <dgm:pt modelId="{4395376A-758C-4053-B1FD-9203040ECC9E}" type="parTrans" cxnId="{91F20897-7F06-44A1-B690-F2ECC25BBFB0}">
      <dgm:prSet/>
      <dgm:spPr/>
      <dgm:t>
        <a:bodyPr/>
        <a:lstStyle/>
        <a:p>
          <a:endParaRPr lang="zh-CN" altLang="en-US"/>
        </a:p>
      </dgm:t>
    </dgm:pt>
    <dgm:pt modelId="{59598C13-369A-4EAE-939E-F414165A4EB4}" type="sibTrans" cxnId="{91F20897-7F06-44A1-B690-F2ECC25BBFB0}">
      <dgm:prSet/>
      <dgm:spPr/>
      <dgm:t>
        <a:bodyPr/>
        <a:lstStyle/>
        <a:p>
          <a:endParaRPr lang="zh-CN" altLang="en-US"/>
        </a:p>
      </dgm:t>
    </dgm:pt>
    <dgm:pt modelId="{173BF2D6-2A53-4A89-98B2-ABDD54AEBF68}">
      <dgm:prSet phldrT="[文本]"/>
      <dgm:spPr/>
      <dgm:t>
        <a:bodyPr/>
        <a:lstStyle/>
        <a:p>
          <a:r>
            <a:rPr lang="zh-CN" altLang="en-US" dirty="0" smtClean="0"/>
            <a:t>系统运维配置</a:t>
          </a:r>
          <a:endParaRPr lang="zh-CN" altLang="en-US" dirty="0"/>
        </a:p>
      </dgm:t>
    </dgm:pt>
    <dgm:pt modelId="{B04DEBDA-6C64-4C21-A70B-001CDC94469F}" type="parTrans" cxnId="{CD5AFE7B-5FDB-425D-AEB6-B65957B8C3D7}">
      <dgm:prSet/>
      <dgm:spPr/>
      <dgm:t>
        <a:bodyPr/>
        <a:lstStyle/>
        <a:p>
          <a:endParaRPr lang="zh-CN" altLang="en-US"/>
        </a:p>
      </dgm:t>
    </dgm:pt>
    <dgm:pt modelId="{91BCF9D8-3458-445F-8314-67EEC66B816B}" type="sibTrans" cxnId="{CD5AFE7B-5FDB-425D-AEB6-B65957B8C3D7}">
      <dgm:prSet/>
      <dgm:spPr/>
      <dgm:t>
        <a:bodyPr/>
        <a:lstStyle/>
        <a:p>
          <a:endParaRPr lang="zh-CN" altLang="en-US"/>
        </a:p>
      </dgm:t>
    </dgm:pt>
    <dgm:pt modelId="{FA30167B-C11E-4478-86C7-5137B27CFDB2}">
      <dgm:prSet phldrT="[文本]"/>
      <dgm:spPr/>
      <dgm:t>
        <a:bodyPr/>
        <a:lstStyle/>
        <a:p>
          <a:r>
            <a:rPr lang="zh-CN" altLang="en-US" dirty="0" smtClean="0"/>
            <a:t>集成配置</a:t>
          </a:r>
          <a:endParaRPr lang="zh-CN" altLang="en-US" dirty="0"/>
        </a:p>
      </dgm:t>
    </dgm:pt>
    <dgm:pt modelId="{83ED0E41-7744-4D9B-A8DF-6677FE54C3BA}" type="parTrans" cxnId="{9B760DBD-3B7C-4111-A2FC-D564D0C980FC}">
      <dgm:prSet/>
      <dgm:spPr/>
      <dgm:t>
        <a:bodyPr/>
        <a:lstStyle/>
        <a:p>
          <a:endParaRPr lang="zh-CN" altLang="en-US"/>
        </a:p>
      </dgm:t>
    </dgm:pt>
    <dgm:pt modelId="{0CA825D6-7714-42F4-A1A9-6C478892B9C0}" type="sibTrans" cxnId="{9B760DBD-3B7C-4111-A2FC-D564D0C980FC}">
      <dgm:prSet/>
      <dgm:spPr/>
      <dgm:t>
        <a:bodyPr/>
        <a:lstStyle/>
        <a:p>
          <a:endParaRPr lang="zh-CN" altLang="en-US"/>
        </a:p>
      </dgm:t>
    </dgm:pt>
    <dgm:pt modelId="{760F56D2-3E2C-46FB-B3BB-0DE0E420C4FE}">
      <dgm:prSet phldrT="[文本]" custT="1"/>
      <dgm:spPr/>
      <dgm:t>
        <a:bodyPr/>
        <a:lstStyle/>
        <a:p>
          <a:r>
            <a:rPr lang="zh-CN" altLang="en-US" sz="3200" dirty="0" smtClean="0"/>
            <a:t>日常巡检培训</a:t>
          </a:r>
          <a:endParaRPr lang="zh-CN" altLang="en-US" sz="3200" dirty="0"/>
        </a:p>
      </dgm:t>
    </dgm:pt>
    <dgm:pt modelId="{2FAF8C2A-001A-47DF-ABA8-4D86A5C2E9E1}" type="parTrans" cxnId="{1D816E4E-B0D8-4D39-B16E-F251D191F4B2}">
      <dgm:prSet/>
      <dgm:spPr/>
      <dgm:t>
        <a:bodyPr/>
        <a:lstStyle/>
        <a:p>
          <a:endParaRPr lang="zh-CN" altLang="en-US"/>
        </a:p>
      </dgm:t>
    </dgm:pt>
    <dgm:pt modelId="{CF5AF1DA-8B34-4691-9325-5917A23FCCEA}" type="sibTrans" cxnId="{1D816E4E-B0D8-4D39-B16E-F251D191F4B2}">
      <dgm:prSet/>
      <dgm:spPr/>
      <dgm:t>
        <a:bodyPr/>
        <a:lstStyle/>
        <a:p>
          <a:endParaRPr lang="zh-CN" altLang="en-US"/>
        </a:p>
      </dgm:t>
    </dgm:pt>
    <dgm:pt modelId="{F3FA9EC5-1091-4E94-AB5A-EA77B0450D77}">
      <dgm:prSet phldrT="[文本]"/>
      <dgm:spPr/>
      <dgm:t>
        <a:bodyPr/>
        <a:lstStyle/>
        <a:p>
          <a:r>
            <a:rPr lang="zh-CN" altLang="en-US" dirty="0" smtClean="0"/>
            <a:t>系统硬件环境巡检</a:t>
          </a:r>
          <a:endParaRPr lang="zh-CN" altLang="en-US" dirty="0"/>
        </a:p>
      </dgm:t>
    </dgm:pt>
    <dgm:pt modelId="{3A481725-60BC-43AB-99C6-9DCBE315DB54}" type="parTrans" cxnId="{920802D7-A5B6-4FCC-A63C-A5686E6EDC1C}">
      <dgm:prSet/>
      <dgm:spPr/>
      <dgm:t>
        <a:bodyPr/>
        <a:lstStyle/>
        <a:p>
          <a:endParaRPr lang="zh-CN" altLang="en-US"/>
        </a:p>
      </dgm:t>
    </dgm:pt>
    <dgm:pt modelId="{24811D07-EF2D-4193-987C-37C133009C71}" type="sibTrans" cxnId="{920802D7-A5B6-4FCC-A63C-A5686E6EDC1C}">
      <dgm:prSet/>
      <dgm:spPr/>
      <dgm:t>
        <a:bodyPr/>
        <a:lstStyle/>
        <a:p>
          <a:endParaRPr lang="zh-CN" altLang="en-US"/>
        </a:p>
      </dgm:t>
    </dgm:pt>
    <dgm:pt modelId="{99F4EF59-18BD-426D-BA89-BBA20C360E12}">
      <dgm:prSet phldrT="[文本]"/>
      <dgm:spPr/>
      <dgm:t>
        <a:bodyPr/>
        <a:lstStyle/>
        <a:p>
          <a:r>
            <a:rPr lang="zh-CN" altLang="en-US" dirty="0" smtClean="0"/>
            <a:t>软件环境巡检</a:t>
          </a:r>
          <a:endParaRPr lang="zh-CN" altLang="en-US" dirty="0"/>
        </a:p>
      </dgm:t>
    </dgm:pt>
    <dgm:pt modelId="{3C4A97F0-63D9-4FFC-9E28-97FD7D6676ED}" type="parTrans" cxnId="{693619EE-15E2-466A-8635-71BD173D2176}">
      <dgm:prSet/>
      <dgm:spPr/>
      <dgm:t>
        <a:bodyPr/>
        <a:lstStyle/>
        <a:p>
          <a:endParaRPr lang="zh-CN" altLang="en-US"/>
        </a:p>
      </dgm:t>
    </dgm:pt>
    <dgm:pt modelId="{6AD0A10F-404C-4AF8-B4F4-70593F761ECD}" type="sibTrans" cxnId="{693619EE-15E2-466A-8635-71BD173D2176}">
      <dgm:prSet/>
      <dgm:spPr/>
      <dgm:t>
        <a:bodyPr/>
        <a:lstStyle/>
        <a:p>
          <a:endParaRPr lang="zh-CN" altLang="en-US"/>
        </a:p>
      </dgm:t>
    </dgm:pt>
    <dgm:pt modelId="{F04F71EF-4D26-41E7-94CD-571188C956CF}">
      <dgm:prSet phldrT="[文本]"/>
      <dgm:spPr/>
      <dgm:t>
        <a:bodyPr/>
        <a:lstStyle/>
        <a:p>
          <a:r>
            <a:rPr lang="zh-CN" altLang="en-US" dirty="0" smtClean="0"/>
            <a:t>用户权限配置</a:t>
          </a:r>
          <a:endParaRPr lang="zh-CN" altLang="en-US" dirty="0"/>
        </a:p>
      </dgm:t>
    </dgm:pt>
    <dgm:pt modelId="{AC492239-955C-4240-BC78-119D6A8B7259}" type="parTrans" cxnId="{D8A216D7-32DE-4C6C-AC1F-29F957F225F0}">
      <dgm:prSet/>
      <dgm:spPr/>
      <dgm:t>
        <a:bodyPr/>
        <a:lstStyle/>
        <a:p>
          <a:endParaRPr lang="zh-CN" altLang="en-US"/>
        </a:p>
      </dgm:t>
    </dgm:pt>
    <dgm:pt modelId="{D79A09D0-B0BC-4683-81DC-08A906FB09A9}" type="sibTrans" cxnId="{D8A216D7-32DE-4C6C-AC1F-29F957F225F0}">
      <dgm:prSet/>
      <dgm:spPr/>
      <dgm:t>
        <a:bodyPr/>
        <a:lstStyle/>
        <a:p>
          <a:endParaRPr lang="zh-CN" altLang="en-US"/>
        </a:p>
      </dgm:t>
    </dgm:pt>
    <dgm:pt modelId="{CD51C71A-45BD-4F46-A626-FBFC4D7515C9}">
      <dgm:prSet phldrT="[文本]"/>
      <dgm:spPr/>
      <dgm:t>
        <a:bodyPr/>
        <a:lstStyle/>
        <a:p>
          <a:r>
            <a:rPr lang="zh-CN" altLang="en-US" dirty="0" smtClean="0"/>
            <a:t>配置检查</a:t>
          </a:r>
          <a:endParaRPr lang="zh-CN" altLang="en-US" dirty="0"/>
        </a:p>
      </dgm:t>
    </dgm:pt>
    <dgm:pt modelId="{D10A177E-0131-42E0-8314-6525A9D6F2AC}" type="parTrans" cxnId="{DC01684F-A88E-4E12-8ABA-01BEDAA3689E}">
      <dgm:prSet/>
      <dgm:spPr/>
      <dgm:t>
        <a:bodyPr/>
        <a:lstStyle/>
        <a:p>
          <a:endParaRPr lang="zh-CN" altLang="en-US"/>
        </a:p>
      </dgm:t>
    </dgm:pt>
    <dgm:pt modelId="{0BB421AC-A869-4C48-BBAF-1895BB93C9A5}" type="sibTrans" cxnId="{DC01684F-A88E-4E12-8ABA-01BEDAA3689E}">
      <dgm:prSet/>
      <dgm:spPr/>
      <dgm:t>
        <a:bodyPr/>
        <a:lstStyle/>
        <a:p>
          <a:endParaRPr lang="zh-CN" altLang="en-US"/>
        </a:p>
      </dgm:t>
    </dgm:pt>
    <dgm:pt modelId="{AF971ED6-03FA-4E1F-9C68-9DF72C26BB7C}" type="pres">
      <dgm:prSet presAssocID="{52BE1C92-9612-4EAE-A16C-2E631C19F141}" presName="Name0" presStyleCnt="0">
        <dgm:presLayoutVars>
          <dgm:chMax val="7"/>
          <dgm:dir/>
          <dgm:animLvl val="lvl"/>
          <dgm:resizeHandles val="exact"/>
        </dgm:presLayoutVars>
      </dgm:prSet>
      <dgm:spPr/>
      <dgm:t>
        <a:bodyPr/>
        <a:lstStyle/>
        <a:p>
          <a:endParaRPr lang="zh-CN" altLang="en-US"/>
        </a:p>
      </dgm:t>
    </dgm:pt>
    <dgm:pt modelId="{8A2D24C6-0F59-493F-B39D-60F37A5E5243}" type="pres">
      <dgm:prSet presAssocID="{CF177B5F-9805-45EB-9577-C56D29599871}" presName="circle1" presStyleLbl="node1" presStyleIdx="0" presStyleCnt="3"/>
      <dgm:spPr/>
      <dgm:t>
        <a:bodyPr/>
        <a:lstStyle/>
        <a:p>
          <a:endParaRPr lang="zh-CN" altLang="en-US"/>
        </a:p>
      </dgm:t>
    </dgm:pt>
    <dgm:pt modelId="{67DD0122-2143-49BB-972F-0B378B5AA403}" type="pres">
      <dgm:prSet presAssocID="{CF177B5F-9805-45EB-9577-C56D29599871}" presName="space" presStyleCnt="0"/>
      <dgm:spPr/>
      <dgm:t>
        <a:bodyPr/>
        <a:lstStyle/>
        <a:p>
          <a:endParaRPr lang="zh-CN" altLang="en-US"/>
        </a:p>
      </dgm:t>
    </dgm:pt>
    <dgm:pt modelId="{12441AC7-E053-4204-862C-7B95A02AF5EB}" type="pres">
      <dgm:prSet presAssocID="{CF177B5F-9805-45EB-9577-C56D29599871}" presName="rect1" presStyleLbl="alignAcc1" presStyleIdx="0" presStyleCnt="3"/>
      <dgm:spPr/>
      <dgm:t>
        <a:bodyPr/>
        <a:lstStyle/>
        <a:p>
          <a:endParaRPr lang="zh-CN" altLang="en-US"/>
        </a:p>
      </dgm:t>
    </dgm:pt>
    <dgm:pt modelId="{7395596D-D942-4404-94D7-F6B38066A83F}" type="pres">
      <dgm:prSet presAssocID="{4AA7626F-9952-460B-BDE2-4DACD40162B7}" presName="vertSpace2" presStyleLbl="node1" presStyleIdx="0" presStyleCnt="3"/>
      <dgm:spPr/>
      <dgm:t>
        <a:bodyPr/>
        <a:lstStyle/>
        <a:p>
          <a:endParaRPr lang="zh-CN" altLang="en-US"/>
        </a:p>
      </dgm:t>
    </dgm:pt>
    <dgm:pt modelId="{9A9F738C-6F39-42D9-96D4-2B50C975CB22}" type="pres">
      <dgm:prSet presAssocID="{4AA7626F-9952-460B-BDE2-4DACD40162B7}" presName="circle2" presStyleLbl="node1" presStyleIdx="1" presStyleCnt="3"/>
      <dgm:spPr/>
      <dgm:t>
        <a:bodyPr/>
        <a:lstStyle/>
        <a:p>
          <a:endParaRPr lang="zh-CN" altLang="en-US"/>
        </a:p>
      </dgm:t>
    </dgm:pt>
    <dgm:pt modelId="{E764F44C-EBA2-495F-A66B-5D3A4915F65C}" type="pres">
      <dgm:prSet presAssocID="{4AA7626F-9952-460B-BDE2-4DACD40162B7}" presName="rect2" presStyleLbl="alignAcc1" presStyleIdx="1" presStyleCnt="3"/>
      <dgm:spPr/>
      <dgm:t>
        <a:bodyPr/>
        <a:lstStyle/>
        <a:p>
          <a:endParaRPr lang="zh-CN" altLang="en-US"/>
        </a:p>
      </dgm:t>
    </dgm:pt>
    <dgm:pt modelId="{4CB58597-6A61-4DE8-8114-B9327D445E87}" type="pres">
      <dgm:prSet presAssocID="{760F56D2-3E2C-46FB-B3BB-0DE0E420C4FE}" presName="vertSpace3" presStyleLbl="node1" presStyleIdx="1" presStyleCnt="3"/>
      <dgm:spPr/>
      <dgm:t>
        <a:bodyPr/>
        <a:lstStyle/>
        <a:p>
          <a:endParaRPr lang="zh-CN" altLang="en-US"/>
        </a:p>
      </dgm:t>
    </dgm:pt>
    <dgm:pt modelId="{36FF8524-876C-4C57-B56D-448E863D5F7A}" type="pres">
      <dgm:prSet presAssocID="{760F56D2-3E2C-46FB-B3BB-0DE0E420C4FE}" presName="circle3" presStyleLbl="node1" presStyleIdx="2" presStyleCnt="3"/>
      <dgm:spPr/>
      <dgm:t>
        <a:bodyPr/>
        <a:lstStyle/>
        <a:p>
          <a:endParaRPr lang="zh-CN" altLang="en-US"/>
        </a:p>
      </dgm:t>
    </dgm:pt>
    <dgm:pt modelId="{1DBFE2EE-AD80-4570-9F90-E6439446CB77}" type="pres">
      <dgm:prSet presAssocID="{760F56D2-3E2C-46FB-B3BB-0DE0E420C4FE}" presName="rect3" presStyleLbl="alignAcc1" presStyleIdx="2" presStyleCnt="3"/>
      <dgm:spPr/>
      <dgm:t>
        <a:bodyPr/>
        <a:lstStyle/>
        <a:p>
          <a:endParaRPr lang="zh-CN" altLang="en-US"/>
        </a:p>
      </dgm:t>
    </dgm:pt>
    <dgm:pt modelId="{9511EBB4-6A28-4193-9B9C-B85E88D5BB88}" type="pres">
      <dgm:prSet presAssocID="{CF177B5F-9805-45EB-9577-C56D29599871}" presName="rect1ParTx" presStyleLbl="alignAcc1" presStyleIdx="2" presStyleCnt="3">
        <dgm:presLayoutVars>
          <dgm:chMax val="1"/>
          <dgm:bulletEnabled val="1"/>
        </dgm:presLayoutVars>
      </dgm:prSet>
      <dgm:spPr/>
      <dgm:t>
        <a:bodyPr/>
        <a:lstStyle/>
        <a:p>
          <a:endParaRPr lang="zh-CN" altLang="en-US"/>
        </a:p>
      </dgm:t>
    </dgm:pt>
    <dgm:pt modelId="{1C3065CE-A4D5-4CCD-9772-18FF55F4A2ED}" type="pres">
      <dgm:prSet presAssocID="{CF177B5F-9805-45EB-9577-C56D29599871}" presName="rect1ChTx" presStyleLbl="alignAcc1" presStyleIdx="2" presStyleCnt="3">
        <dgm:presLayoutVars>
          <dgm:bulletEnabled val="1"/>
        </dgm:presLayoutVars>
      </dgm:prSet>
      <dgm:spPr/>
      <dgm:t>
        <a:bodyPr/>
        <a:lstStyle/>
        <a:p>
          <a:endParaRPr lang="zh-CN" altLang="en-US"/>
        </a:p>
      </dgm:t>
    </dgm:pt>
    <dgm:pt modelId="{60A90D92-A0C9-4181-B3F5-6A9601EADE46}" type="pres">
      <dgm:prSet presAssocID="{4AA7626F-9952-460B-BDE2-4DACD40162B7}" presName="rect2ParTx" presStyleLbl="alignAcc1" presStyleIdx="2" presStyleCnt="3">
        <dgm:presLayoutVars>
          <dgm:chMax val="1"/>
          <dgm:bulletEnabled val="1"/>
        </dgm:presLayoutVars>
      </dgm:prSet>
      <dgm:spPr/>
      <dgm:t>
        <a:bodyPr/>
        <a:lstStyle/>
        <a:p>
          <a:endParaRPr lang="zh-CN" altLang="en-US"/>
        </a:p>
      </dgm:t>
    </dgm:pt>
    <dgm:pt modelId="{87DD2992-36E1-427D-A06E-BA8C4381E50B}" type="pres">
      <dgm:prSet presAssocID="{4AA7626F-9952-460B-BDE2-4DACD40162B7}" presName="rect2ChTx" presStyleLbl="alignAcc1" presStyleIdx="2" presStyleCnt="3">
        <dgm:presLayoutVars>
          <dgm:bulletEnabled val="1"/>
        </dgm:presLayoutVars>
      </dgm:prSet>
      <dgm:spPr/>
      <dgm:t>
        <a:bodyPr/>
        <a:lstStyle/>
        <a:p>
          <a:endParaRPr lang="zh-CN" altLang="en-US"/>
        </a:p>
      </dgm:t>
    </dgm:pt>
    <dgm:pt modelId="{1068DFDE-03C7-4453-9021-01F07F700B72}" type="pres">
      <dgm:prSet presAssocID="{760F56D2-3E2C-46FB-B3BB-0DE0E420C4FE}" presName="rect3ParTx" presStyleLbl="alignAcc1" presStyleIdx="2" presStyleCnt="3">
        <dgm:presLayoutVars>
          <dgm:chMax val="1"/>
          <dgm:bulletEnabled val="1"/>
        </dgm:presLayoutVars>
      </dgm:prSet>
      <dgm:spPr/>
      <dgm:t>
        <a:bodyPr/>
        <a:lstStyle/>
        <a:p>
          <a:endParaRPr lang="zh-CN" altLang="en-US"/>
        </a:p>
      </dgm:t>
    </dgm:pt>
    <dgm:pt modelId="{DCED8648-BDD9-4039-9D20-D4EE3375BE0A}" type="pres">
      <dgm:prSet presAssocID="{760F56D2-3E2C-46FB-B3BB-0DE0E420C4FE}" presName="rect3ChTx" presStyleLbl="alignAcc1" presStyleIdx="2" presStyleCnt="3">
        <dgm:presLayoutVars>
          <dgm:bulletEnabled val="1"/>
        </dgm:presLayoutVars>
      </dgm:prSet>
      <dgm:spPr/>
      <dgm:t>
        <a:bodyPr/>
        <a:lstStyle/>
        <a:p>
          <a:endParaRPr lang="zh-CN" altLang="en-US"/>
        </a:p>
      </dgm:t>
    </dgm:pt>
  </dgm:ptLst>
  <dgm:cxnLst>
    <dgm:cxn modelId="{C3A616D3-4110-4FFB-ADEA-0DFE37131510}" srcId="{52BE1C92-9612-4EAE-A16C-2E631C19F141}" destId="{CF177B5F-9805-45EB-9577-C56D29599871}" srcOrd="0" destOrd="0" parTransId="{625DE054-0DBF-4AAD-8C09-1BBD87ED09A6}" sibTransId="{C8E39639-8FE3-433E-B3A8-ED5823C3B9E1}"/>
    <dgm:cxn modelId="{DC01684F-A88E-4E12-8ABA-01BEDAA3689E}" srcId="{760F56D2-3E2C-46FB-B3BB-0DE0E420C4FE}" destId="{CD51C71A-45BD-4F46-A626-FBFC4D7515C9}" srcOrd="2" destOrd="0" parTransId="{D10A177E-0131-42E0-8314-6525A9D6F2AC}" sibTransId="{0BB421AC-A869-4C48-BBAF-1895BB93C9A5}"/>
    <dgm:cxn modelId="{89F2B747-CF42-498D-815F-F8F376ED00A1}" type="presOf" srcId="{FA30167B-C11E-4478-86C7-5137B27CFDB2}" destId="{87DD2992-36E1-427D-A06E-BA8C4381E50B}" srcOrd="0" destOrd="1" presId="urn:microsoft.com/office/officeart/2005/8/layout/target3"/>
    <dgm:cxn modelId="{1F034EBC-E3EE-4222-AD90-EE682ACE725D}" type="presOf" srcId="{52BE1C92-9612-4EAE-A16C-2E631C19F141}" destId="{AF971ED6-03FA-4E1F-9C68-9DF72C26BB7C}" srcOrd="0" destOrd="0" presId="urn:microsoft.com/office/officeart/2005/8/layout/target3"/>
    <dgm:cxn modelId="{CD5AFE7B-5FDB-425D-AEB6-B65957B8C3D7}" srcId="{4AA7626F-9952-460B-BDE2-4DACD40162B7}" destId="{173BF2D6-2A53-4A89-98B2-ABDD54AEBF68}" srcOrd="0" destOrd="0" parTransId="{B04DEBDA-6C64-4C21-A70B-001CDC94469F}" sibTransId="{91BCF9D8-3458-445F-8314-67EEC66B816B}"/>
    <dgm:cxn modelId="{1D816E4E-B0D8-4D39-B16E-F251D191F4B2}" srcId="{52BE1C92-9612-4EAE-A16C-2E631C19F141}" destId="{760F56D2-3E2C-46FB-B3BB-0DE0E420C4FE}" srcOrd="2" destOrd="0" parTransId="{2FAF8C2A-001A-47DF-ABA8-4D86A5C2E9E1}" sibTransId="{CF5AF1DA-8B34-4691-9325-5917A23FCCEA}"/>
    <dgm:cxn modelId="{7C097B36-179B-43DA-95DE-87C6E5510127}" srcId="{CF177B5F-9805-45EB-9577-C56D29599871}" destId="{9693181C-15EE-4C5B-A836-E4B2C0BB153E}" srcOrd="0" destOrd="0" parTransId="{332006EB-9683-418B-A217-834059D30538}" sibTransId="{3D2CBE12-F3EF-4658-B4E5-8800DB250D00}"/>
    <dgm:cxn modelId="{4CDDC401-3BE0-4E72-92A8-CC49351A7809}" type="presOf" srcId="{4AA7626F-9952-460B-BDE2-4DACD40162B7}" destId="{E764F44C-EBA2-495F-A66B-5D3A4915F65C}" srcOrd="0" destOrd="0" presId="urn:microsoft.com/office/officeart/2005/8/layout/target3"/>
    <dgm:cxn modelId="{AB311E2B-E989-4BE8-AC74-B830554796AE}" srcId="{CF177B5F-9805-45EB-9577-C56D29599871}" destId="{1612DD52-AFD2-42E6-99E6-8D0F69E871EA}" srcOrd="1" destOrd="0" parTransId="{3D7DF9FF-49FF-4823-844C-B6A07025EC7E}" sibTransId="{643A1040-BF59-4ED9-9A5D-789D06D8A8F2}"/>
    <dgm:cxn modelId="{08061D48-F7BE-4637-8E41-0DA548AB63F1}" type="presOf" srcId="{760F56D2-3E2C-46FB-B3BB-0DE0E420C4FE}" destId="{1DBFE2EE-AD80-4570-9F90-E6439446CB77}" srcOrd="0" destOrd="0" presId="urn:microsoft.com/office/officeart/2005/8/layout/target3"/>
    <dgm:cxn modelId="{15A79549-093C-4257-A4C6-E3FC3D006DEA}" type="presOf" srcId="{CF177B5F-9805-45EB-9577-C56D29599871}" destId="{12441AC7-E053-4204-862C-7B95A02AF5EB}" srcOrd="0" destOrd="0" presId="urn:microsoft.com/office/officeart/2005/8/layout/target3"/>
    <dgm:cxn modelId="{D0E1A4A5-8C92-47FC-AD35-B239D1847F17}" type="presOf" srcId="{CF177B5F-9805-45EB-9577-C56D29599871}" destId="{9511EBB4-6A28-4193-9B9C-B85E88D5BB88}" srcOrd="1" destOrd="0" presId="urn:microsoft.com/office/officeart/2005/8/layout/target3"/>
    <dgm:cxn modelId="{A54D2AFF-3E76-4F88-894B-C4E945240EE8}" type="presOf" srcId="{1612DD52-AFD2-42E6-99E6-8D0F69E871EA}" destId="{1C3065CE-A4D5-4CCD-9772-18FF55F4A2ED}" srcOrd="0" destOrd="1" presId="urn:microsoft.com/office/officeart/2005/8/layout/target3"/>
    <dgm:cxn modelId="{0E13EF68-9F43-4CA6-93DD-22FE2DBC81D5}" type="presOf" srcId="{CD51C71A-45BD-4F46-A626-FBFC4D7515C9}" destId="{DCED8648-BDD9-4039-9D20-D4EE3375BE0A}" srcOrd="0" destOrd="2" presId="urn:microsoft.com/office/officeart/2005/8/layout/target3"/>
    <dgm:cxn modelId="{920802D7-A5B6-4FCC-A63C-A5686E6EDC1C}" srcId="{760F56D2-3E2C-46FB-B3BB-0DE0E420C4FE}" destId="{F3FA9EC5-1091-4E94-AB5A-EA77B0450D77}" srcOrd="0" destOrd="0" parTransId="{3A481725-60BC-43AB-99C6-9DCBE315DB54}" sibTransId="{24811D07-EF2D-4193-987C-37C133009C71}"/>
    <dgm:cxn modelId="{656B9186-5C02-4075-8084-72073AF81946}" type="presOf" srcId="{F3FA9EC5-1091-4E94-AB5A-EA77B0450D77}" destId="{DCED8648-BDD9-4039-9D20-D4EE3375BE0A}" srcOrd="0" destOrd="0" presId="urn:microsoft.com/office/officeart/2005/8/layout/target3"/>
    <dgm:cxn modelId="{7E3B9A1F-0D65-461A-8BEE-51EC55BA7493}" type="presOf" srcId="{173BF2D6-2A53-4A89-98B2-ABDD54AEBF68}" destId="{87DD2992-36E1-427D-A06E-BA8C4381E50B}" srcOrd="0" destOrd="0" presId="urn:microsoft.com/office/officeart/2005/8/layout/target3"/>
    <dgm:cxn modelId="{7EA8128C-2482-4621-9107-31CC997AFFBF}" type="presOf" srcId="{760F56D2-3E2C-46FB-B3BB-0DE0E420C4FE}" destId="{1068DFDE-03C7-4453-9021-01F07F700B72}" srcOrd="1" destOrd="0" presId="urn:microsoft.com/office/officeart/2005/8/layout/target3"/>
    <dgm:cxn modelId="{B5840F20-29CD-4A7B-B787-D03770913AE4}" type="presOf" srcId="{99F4EF59-18BD-426D-BA89-BBA20C360E12}" destId="{DCED8648-BDD9-4039-9D20-D4EE3375BE0A}" srcOrd="0" destOrd="1" presId="urn:microsoft.com/office/officeart/2005/8/layout/target3"/>
    <dgm:cxn modelId="{5B4D88A1-219D-4A40-8BDD-1F1584ACEF28}" type="presOf" srcId="{4AA7626F-9952-460B-BDE2-4DACD40162B7}" destId="{60A90D92-A0C9-4181-B3F5-6A9601EADE46}" srcOrd="1" destOrd="0" presId="urn:microsoft.com/office/officeart/2005/8/layout/target3"/>
    <dgm:cxn modelId="{A804039E-B9AE-439C-9C30-4930A0491BCA}" type="presOf" srcId="{F04F71EF-4D26-41E7-94CD-571188C956CF}" destId="{87DD2992-36E1-427D-A06E-BA8C4381E50B}" srcOrd="0" destOrd="2" presId="urn:microsoft.com/office/officeart/2005/8/layout/target3"/>
    <dgm:cxn modelId="{91F20897-7F06-44A1-B690-F2ECC25BBFB0}" srcId="{52BE1C92-9612-4EAE-A16C-2E631C19F141}" destId="{4AA7626F-9952-460B-BDE2-4DACD40162B7}" srcOrd="1" destOrd="0" parTransId="{4395376A-758C-4053-B1FD-9203040ECC9E}" sibTransId="{59598C13-369A-4EAE-939E-F414165A4EB4}"/>
    <dgm:cxn modelId="{D870273A-E25D-44FA-AA6B-0169518662B8}" type="presOf" srcId="{9693181C-15EE-4C5B-A836-E4B2C0BB153E}" destId="{1C3065CE-A4D5-4CCD-9772-18FF55F4A2ED}" srcOrd="0" destOrd="0" presId="urn:microsoft.com/office/officeart/2005/8/layout/target3"/>
    <dgm:cxn modelId="{693619EE-15E2-466A-8635-71BD173D2176}" srcId="{760F56D2-3E2C-46FB-B3BB-0DE0E420C4FE}" destId="{99F4EF59-18BD-426D-BA89-BBA20C360E12}" srcOrd="1" destOrd="0" parTransId="{3C4A97F0-63D9-4FFC-9E28-97FD7D6676ED}" sibTransId="{6AD0A10F-404C-4AF8-B4F4-70593F761ECD}"/>
    <dgm:cxn modelId="{D8A216D7-32DE-4C6C-AC1F-29F957F225F0}" srcId="{4AA7626F-9952-460B-BDE2-4DACD40162B7}" destId="{F04F71EF-4D26-41E7-94CD-571188C956CF}" srcOrd="2" destOrd="0" parTransId="{AC492239-955C-4240-BC78-119D6A8B7259}" sibTransId="{D79A09D0-B0BC-4683-81DC-08A906FB09A9}"/>
    <dgm:cxn modelId="{9B760DBD-3B7C-4111-A2FC-D564D0C980FC}" srcId="{4AA7626F-9952-460B-BDE2-4DACD40162B7}" destId="{FA30167B-C11E-4478-86C7-5137B27CFDB2}" srcOrd="1" destOrd="0" parTransId="{83ED0E41-7744-4D9B-A8DF-6677FE54C3BA}" sibTransId="{0CA825D6-7714-42F4-A1A9-6C478892B9C0}"/>
    <dgm:cxn modelId="{D3F41BF2-8883-441F-AC10-2B17C9CE7B60}" type="presParOf" srcId="{AF971ED6-03FA-4E1F-9C68-9DF72C26BB7C}" destId="{8A2D24C6-0F59-493F-B39D-60F37A5E5243}" srcOrd="0" destOrd="0" presId="urn:microsoft.com/office/officeart/2005/8/layout/target3"/>
    <dgm:cxn modelId="{DFECFFF0-B483-46F5-AB4B-00E17CE0DA1E}" type="presParOf" srcId="{AF971ED6-03FA-4E1F-9C68-9DF72C26BB7C}" destId="{67DD0122-2143-49BB-972F-0B378B5AA403}" srcOrd="1" destOrd="0" presId="urn:microsoft.com/office/officeart/2005/8/layout/target3"/>
    <dgm:cxn modelId="{AEBFCE88-7600-4BDB-8F98-23B06EFC426B}" type="presParOf" srcId="{AF971ED6-03FA-4E1F-9C68-9DF72C26BB7C}" destId="{12441AC7-E053-4204-862C-7B95A02AF5EB}" srcOrd="2" destOrd="0" presId="urn:microsoft.com/office/officeart/2005/8/layout/target3"/>
    <dgm:cxn modelId="{B183DA11-55D4-46DD-9F9F-5357ECC19C01}" type="presParOf" srcId="{AF971ED6-03FA-4E1F-9C68-9DF72C26BB7C}" destId="{7395596D-D942-4404-94D7-F6B38066A83F}" srcOrd="3" destOrd="0" presId="urn:microsoft.com/office/officeart/2005/8/layout/target3"/>
    <dgm:cxn modelId="{D6D42C8A-1E59-41D4-87E3-CB516BF2E9F5}" type="presParOf" srcId="{AF971ED6-03FA-4E1F-9C68-9DF72C26BB7C}" destId="{9A9F738C-6F39-42D9-96D4-2B50C975CB22}" srcOrd="4" destOrd="0" presId="urn:microsoft.com/office/officeart/2005/8/layout/target3"/>
    <dgm:cxn modelId="{1637A387-6A20-4C15-AD8A-F5CD7748E1A7}" type="presParOf" srcId="{AF971ED6-03FA-4E1F-9C68-9DF72C26BB7C}" destId="{E764F44C-EBA2-495F-A66B-5D3A4915F65C}" srcOrd="5" destOrd="0" presId="urn:microsoft.com/office/officeart/2005/8/layout/target3"/>
    <dgm:cxn modelId="{FE0B462D-1B6F-4858-A7AA-E2C34C9909A1}" type="presParOf" srcId="{AF971ED6-03FA-4E1F-9C68-9DF72C26BB7C}" destId="{4CB58597-6A61-4DE8-8114-B9327D445E87}" srcOrd="6" destOrd="0" presId="urn:microsoft.com/office/officeart/2005/8/layout/target3"/>
    <dgm:cxn modelId="{1BF919F0-199D-4395-9DD2-ABDA55FD2502}" type="presParOf" srcId="{AF971ED6-03FA-4E1F-9C68-9DF72C26BB7C}" destId="{36FF8524-876C-4C57-B56D-448E863D5F7A}" srcOrd="7" destOrd="0" presId="urn:microsoft.com/office/officeart/2005/8/layout/target3"/>
    <dgm:cxn modelId="{EE1FA33D-6E7A-4BCD-921F-5B703A326782}" type="presParOf" srcId="{AF971ED6-03FA-4E1F-9C68-9DF72C26BB7C}" destId="{1DBFE2EE-AD80-4570-9F90-E6439446CB77}" srcOrd="8" destOrd="0" presId="urn:microsoft.com/office/officeart/2005/8/layout/target3"/>
    <dgm:cxn modelId="{A1E4D90B-D1FD-447E-9632-C9990CD1227F}" type="presParOf" srcId="{AF971ED6-03FA-4E1F-9C68-9DF72C26BB7C}" destId="{9511EBB4-6A28-4193-9B9C-B85E88D5BB88}" srcOrd="9" destOrd="0" presId="urn:microsoft.com/office/officeart/2005/8/layout/target3"/>
    <dgm:cxn modelId="{1F423444-4422-4D6C-B23C-CC69ECB7ED0F}" type="presParOf" srcId="{AF971ED6-03FA-4E1F-9C68-9DF72C26BB7C}" destId="{1C3065CE-A4D5-4CCD-9772-18FF55F4A2ED}" srcOrd="10" destOrd="0" presId="urn:microsoft.com/office/officeart/2005/8/layout/target3"/>
    <dgm:cxn modelId="{B8D21954-6099-4A9B-8A75-1DE656C6914A}" type="presParOf" srcId="{AF971ED6-03FA-4E1F-9C68-9DF72C26BB7C}" destId="{60A90D92-A0C9-4181-B3F5-6A9601EADE46}" srcOrd="11" destOrd="0" presId="urn:microsoft.com/office/officeart/2005/8/layout/target3"/>
    <dgm:cxn modelId="{8F42780B-5002-4E78-AA00-162C285D2170}" type="presParOf" srcId="{AF971ED6-03FA-4E1F-9C68-9DF72C26BB7C}" destId="{87DD2992-36E1-427D-A06E-BA8C4381E50B}" srcOrd="12" destOrd="0" presId="urn:microsoft.com/office/officeart/2005/8/layout/target3"/>
    <dgm:cxn modelId="{8A64F1B5-3B19-43B3-8F7D-BC1E3B8A49F3}" type="presParOf" srcId="{AF971ED6-03FA-4E1F-9C68-9DF72C26BB7C}" destId="{1068DFDE-03C7-4453-9021-01F07F700B72}" srcOrd="13" destOrd="0" presId="urn:microsoft.com/office/officeart/2005/8/layout/target3"/>
    <dgm:cxn modelId="{34118ED2-3046-40A0-B214-3FEDDC71D014}" type="presParOf" srcId="{AF971ED6-03FA-4E1F-9C68-9DF72C26BB7C}" destId="{DCED8648-BDD9-4039-9D20-D4EE3375BE0A}"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66958-5D20-4C67-BC99-C9A357021DC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9EDD846B-C53F-4ACC-8272-D7567C9E5EAD}">
      <dgm:prSet phldrT="[文本]"/>
      <dgm:spPr/>
      <dgm:t>
        <a:bodyPr/>
        <a:lstStyle/>
        <a:p>
          <a:pPr algn="ctr"/>
          <a:r>
            <a:rPr lang="zh-CN" altLang="en-US" dirty="0" smtClean="0"/>
            <a:t>用户集中配置与管理</a:t>
          </a:r>
          <a:endParaRPr lang="zh-CN" altLang="en-US" dirty="0"/>
        </a:p>
      </dgm:t>
    </dgm:pt>
    <dgm:pt modelId="{3008ABA6-99D2-413D-AB37-B8EC6ED1CAD6}" type="parTrans" cxnId="{AC1B47E0-846B-42BF-A870-C6C881A72E84}">
      <dgm:prSet/>
      <dgm:spPr/>
      <dgm:t>
        <a:bodyPr/>
        <a:lstStyle/>
        <a:p>
          <a:pPr algn="ctr"/>
          <a:endParaRPr lang="zh-CN" altLang="en-US"/>
        </a:p>
      </dgm:t>
    </dgm:pt>
    <dgm:pt modelId="{5798D409-0E3B-4523-B2A3-6ED0FCBF42E2}" type="sibTrans" cxnId="{AC1B47E0-846B-42BF-A870-C6C881A72E84}">
      <dgm:prSet/>
      <dgm:spPr/>
      <dgm:t>
        <a:bodyPr/>
        <a:lstStyle/>
        <a:p>
          <a:pPr algn="ctr"/>
          <a:endParaRPr lang="zh-CN" altLang="en-US"/>
        </a:p>
      </dgm:t>
    </dgm:pt>
    <dgm:pt modelId="{564FD1B4-1788-403B-97FF-01FE07976A4B}">
      <dgm:prSet phldrT="[文本]"/>
      <dgm:spPr/>
      <dgm:t>
        <a:bodyPr/>
        <a:lstStyle/>
        <a:p>
          <a:pPr algn="ctr"/>
          <a:r>
            <a:rPr lang="zh-CN" altLang="en-US" dirty="0" smtClean="0"/>
            <a:t>用户操作日志管理</a:t>
          </a:r>
          <a:endParaRPr lang="zh-CN" altLang="en-US" dirty="0"/>
        </a:p>
      </dgm:t>
    </dgm:pt>
    <dgm:pt modelId="{F35C4F7A-13BE-48F0-8958-14FE6678A277}" type="parTrans" cxnId="{A52960A4-E570-4FC4-91F3-29EC7875FE31}">
      <dgm:prSet/>
      <dgm:spPr/>
      <dgm:t>
        <a:bodyPr/>
        <a:lstStyle/>
        <a:p>
          <a:pPr algn="ctr"/>
          <a:endParaRPr lang="zh-CN" altLang="en-US"/>
        </a:p>
      </dgm:t>
    </dgm:pt>
    <dgm:pt modelId="{4E8DA34C-91B4-4706-AAA9-138FB005888D}" type="sibTrans" cxnId="{A52960A4-E570-4FC4-91F3-29EC7875FE31}">
      <dgm:prSet/>
      <dgm:spPr/>
      <dgm:t>
        <a:bodyPr/>
        <a:lstStyle/>
        <a:p>
          <a:pPr algn="ctr"/>
          <a:endParaRPr lang="zh-CN" altLang="en-US"/>
        </a:p>
      </dgm:t>
    </dgm:pt>
    <dgm:pt modelId="{C3A4F236-ADD2-406E-ADCA-CAF574A57E00}">
      <dgm:prSet phldrT="[文本]"/>
      <dgm:spPr/>
      <dgm:t>
        <a:bodyPr/>
        <a:lstStyle/>
        <a:p>
          <a:pPr algn="ctr"/>
          <a:r>
            <a:rPr lang="zh-CN" altLang="en-US" dirty="0" smtClean="0"/>
            <a:t>单点登录（</a:t>
          </a:r>
          <a:r>
            <a:rPr lang="en-US" altLang="zh-CN" dirty="0" smtClean="0"/>
            <a:t>SSO</a:t>
          </a:r>
          <a:r>
            <a:rPr lang="zh-CN" altLang="en-US" dirty="0" smtClean="0"/>
            <a:t>）、统一认证服务</a:t>
          </a:r>
          <a:endParaRPr lang="zh-CN" altLang="en-US" dirty="0"/>
        </a:p>
      </dgm:t>
    </dgm:pt>
    <dgm:pt modelId="{04337892-B86F-4A4E-8C3E-E25586511F2C}" type="parTrans" cxnId="{DCC07606-AB1F-4A54-957E-872BDEEBA77E}">
      <dgm:prSet/>
      <dgm:spPr/>
      <dgm:t>
        <a:bodyPr/>
        <a:lstStyle/>
        <a:p>
          <a:pPr algn="ctr"/>
          <a:endParaRPr lang="zh-CN" altLang="en-US"/>
        </a:p>
      </dgm:t>
    </dgm:pt>
    <dgm:pt modelId="{482DA1E5-9F2C-4EDC-8961-C586BAF01776}" type="sibTrans" cxnId="{DCC07606-AB1F-4A54-957E-872BDEEBA77E}">
      <dgm:prSet/>
      <dgm:spPr/>
      <dgm:t>
        <a:bodyPr/>
        <a:lstStyle/>
        <a:p>
          <a:pPr algn="ctr"/>
          <a:endParaRPr lang="zh-CN" altLang="en-US"/>
        </a:p>
      </dgm:t>
    </dgm:pt>
    <dgm:pt modelId="{0A6F94F2-A9C3-4C0D-A41C-E999E7FD2FC7}">
      <dgm:prSet phldrT="[文本]"/>
      <dgm:spPr/>
      <dgm:t>
        <a:bodyPr/>
        <a:lstStyle/>
        <a:p>
          <a:pPr algn="ctr"/>
          <a:r>
            <a:rPr lang="zh-CN" altLang="en-US" dirty="0" smtClean="0"/>
            <a:t>用户信息同步接口</a:t>
          </a:r>
          <a:endParaRPr lang="zh-CN" altLang="en-US" dirty="0"/>
        </a:p>
      </dgm:t>
    </dgm:pt>
    <dgm:pt modelId="{E154EDDD-8818-4E2A-8B9A-1775AE9354D8}" type="parTrans" cxnId="{F4F43479-E422-4E18-8D78-BC7FCF9AB129}">
      <dgm:prSet/>
      <dgm:spPr/>
      <dgm:t>
        <a:bodyPr/>
        <a:lstStyle/>
        <a:p>
          <a:pPr algn="ctr"/>
          <a:endParaRPr lang="zh-CN" altLang="en-US"/>
        </a:p>
      </dgm:t>
    </dgm:pt>
    <dgm:pt modelId="{0AC7BFA6-D06D-4B2A-8389-BE0EBD95D454}" type="sibTrans" cxnId="{F4F43479-E422-4E18-8D78-BC7FCF9AB129}">
      <dgm:prSet/>
      <dgm:spPr/>
      <dgm:t>
        <a:bodyPr/>
        <a:lstStyle/>
        <a:p>
          <a:pPr algn="ctr"/>
          <a:endParaRPr lang="zh-CN" altLang="en-US"/>
        </a:p>
      </dgm:t>
    </dgm:pt>
    <dgm:pt modelId="{C1589E7B-2AF9-405D-B0EF-61BFF10774A4}">
      <dgm:prSet phldrT="[文本]"/>
      <dgm:spPr/>
      <dgm:t>
        <a:bodyPr/>
        <a:lstStyle/>
        <a:p>
          <a:pPr algn="ctr"/>
          <a:r>
            <a:rPr lang="zh-CN" altLang="en-US" dirty="0" smtClean="0"/>
            <a:t>统一登录（密码、二维码、短信）</a:t>
          </a:r>
          <a:endParaRPr lang="zh-CN" altLang="en-US" dirty="0"/>
        </a:p>
      </dgm:t>
    </dgm:pt>
    <dgm:pt modelId="{FAEB59BE-1A3A-4F93-931B-686388332186}" type="parTrans" cxnId="{0C7DC1C0-B05F-483B-914C-EE36C9025ACA}">
      <dgm:prSet/>
      <dgm:spPr/>
      <dgm:t>
        <a:bodyPr/>
        <a:lstStyle/>
        <a:p>
          <a:pPr algn="ctr"/>
          <a:endParaRPr lang="zh-CN" altLang="en-US"/>
        </a:p>
      </dgm:t>
    </dgm:pt>
    <dgm:pt modelId="{DC4D919C-9C5F-46E4-AD4E-B11E4A89853C}" type="sibTrans" cxnId="{0C7DC1C0-B05F-483B-914C-EE36C9025ACA}">
      <dgm:prSet/>
      <dgm:spPr/>
      <dgm:t>
        <a:bodyPr/>
        <a:lstStyle/>
        <a:p>
          <a:pPr algn="ctr"/>
          <a:endParaRPr lang="zh-CN" altLang="en-US"/>
        </a:p>
      </dgm:t>
    </dgm:pt>
    <dgm:pt modelId="{D8F988A3-1268-4528-9B5B-19B032450261}" type="pres">
      <dgm:prSet presAssocID="{43166958-5D20-4C67-BC99-C9A357021DCF}" presName="linear" presStyleCnt="0">
        <dgm:presLayoutVars>
          <dgm:dir/>
          <dgm:animLvl val="lvl"/>
          <dgm:resizeHandles val="exact"/>
        </dgm:presLayoutVars>
      </dgm:prSet>
      <dgm:spPr/>
      <dgm:t>
        <a:bodyPr/>
        <a:lstStyle/>
        <a:p>
          <a:endParaRPr lang="zh-CN" altLang="en-US"/>
        </a:p>
      </dgm:t>
    </dgm:pt>
    <dgm:pt modelId="{D8C96D47-6FED-40CF-8926-3626BB689A0D}" type="pres">
      <dgm:prSet presAssocID="{9EDD846B-C53F-4ACC-8272-D7567C9E5EAD}" presName="parentLin" presStyleCnt="0"/>
      <dgm:spPr/>
      <dgm:t>
        <a:bodyPr/>
        <a:lstStyle/>
        <a:p>
          <a:endParaRPr lang="zh-CN" altLang="en-US"/>
        </a:p>
      </dgm:t>
    </dgm:pt>
    <dgm:pt modelId="{1EAEBE3C-7D1A-4EE5-A18B-BE8FEB4129CE}" type="pres">
      <dgm:prSet presAssocID="{9EDD846B-C53F-4ACC-8272-D7567C9E5EAD}" presName="parentLeftMargin" presStyleLbl="node1" presStyleIdx="0" presStyleCnt="5"/>
      <dgm:spPr/>
      <dgm:t>
        <a:bodyPr/>
        <a:lstStyle/>
        <a:p>
          <a:endParaRPr lang="zh-CN" altLang="en-US"/>
        </a:p>
      </dgm:t>
    </dgm:pt>
    <dgm:pt modelId="{CB177B66-42BC-4D2C-85AF-DF15B7A063EE}" type="pres">
      <dgm:prSet presAssocID="{9EDD846B-C53F-4ACC-8272-D7567C9E5EAD}" presName="parentText" presStyleLbl="node1" presStyleIdx="0" presStyleCnt="5">
        <dgm:presLayoutVars>
          <dgm:chMax val="0"/>
          <dgm:bulletEnabled val="1"/>
        </dgm:presLayoutVars>
      </dgm:prSet>
      <dgm:spPr/>
      <dgm:t>
        <a:bodyPr/>
        <a:lstStyle/>
        <a:p>
          <a:endParaRPr lang="zh-CN" altLang="en-US"/>
        </a:p>
      </dgm:t>
    </dgm:pt>
    <dgm:pt modelId="{0D198C16-C6E5-4B68-B5BB-69EB368FA046}" type="pres">
      <dgm:prSet presAssocID="{9EDD846B-C53F-4ACC-8272-D7567C9E5EAD}" presName="negativeSpace" presStyleCnt="0"/>
      <dgm:spPr/>
      <dgm:t>
        <a:bodyPr/>
        <a:lstStyle/>
        <a:p>
          <a:endParaRPr lang="zh-CN" altLang="en-US"/>
        </a:p>
      </dgm:t>
    </dgm:pt>
    <dgm:pt modelId="{2C8B4726-2ACE-4BB8-A134-81FE950192D4}" type="pres">
      <dgm:prSet presAssocID="{9EDD846B-C53F-4ACC-8272-D7567C9E5EAD}" presName="childText" presStyleLbl="conFgAcc1" presStyleIdx="0" presStyleCnt="5">
        <dgm:presLayoutVars>
          <dgm:bulletEnabled val="1"/>
        </dgm:presLayoutVars>
      </dgm:prSet>
      <dgm:spPr/>
      <dgm:t>
        <a:bodyPr/>
        <a:lstStyle/>
        <a:p>
          <a:endParaRPr lang="zh-CN" altLang="en-US"/>
        </a:p>
      </dgm:t>
    </dgm:pt>
    <dgm:pt modelId="{2DE5CAFB-C3D5-4F6F-A28F-B45333C4B3A3}" type="pres">
      <dgm:prSet presAssocID="{5798D409-0E3B-4523-B2A3-6ED0FCBF42E2}" presName="spaceBetweenRectangles" presStyleCnt="0"/>
      <dgm:spPr/>
      <dgm:t>
        <a:bodyPr/>
        <a:lstStyle/>
        <a:p>
          <a:endParaRPr lang="zh-CN" altLang="en-US"/>
        </a:p>
      </dgm:t>
    </dgm:pt>
    <dgm:pt modelId="{34CAFD86-79E5-4B24-A37A-A8B1719A88A7}" type="pres">
      <dgm:prSet presAssocID="{564FD1B4-1788-403B-97FF-01FE07976A4B}" presName="parentLin" presStyleCnt="0"/>
      <dgm:spPr/>
      <dgm:t>
        <a:bodyPr/>
        <a:lstStyle/>
        <a:p>
          <a:endParaRPr lang="zh-CN" altLang="en-US"/>
        </a:p>
      </dgm:t>
    </dgm:pt>
    <dgm:pt modelId="{7C963FA3-1316-435C-B097-4396BB335C69}" type="pres">
      <dgm:prSet presAssocID="{564FD1B4-1788-403B-97FF-01FE07976A4B}" presName="parentLeftMargin" presStyleLbl="node1" presStyleIdx="0" presStyleCnt="5"/>
      <dgm:spPr/>
      <dgm:t>
        <a:bodyPr/>
        <a:lstStyle/>
        <a:p>
          <a:endParaRPr lang="zh-CN" altLang="en-US"/>
        </a:p>
      </dgm:t>
    </dgm:pt>
    <dgm:pt modelId="{3AB82C40-B8E3-41BB-996B-70A81C672C96}" type="pres">
      <dgm:prSet presAssocID="{564FD1B4-1788-403B-97FF-01FE07976A4B}" presName="parentText" presStyleLbl="node1" presStyleIdx="1" presStyleCnt="5">
        <dgm:presLayoutVars>
          <dgm:chMax val="0"/>
          <dgm:bulletEnabled val="1"/>
        </dgm:presLayoutVars>
      </dgm:prSet>
      <dgm:spPr/>
      <dgm:t>
        <a:bodyPr/>
        <a:lstStyle/>
        <a:p>
          <a:endParaRPr lang="zh-CN" altLang="en-US"/>
        </a:p>
      </dgm:t>
    </dgm:pt>
    <dgm:pt modelId="{B5C578D1-6078-4E19-88C6-CC4B27D51626}" type="pres">
      <dgm:prSet presAssocID="{564FD1B4-1788-403B-97FF-01FE07976A4B}" presName="negativeSpace" presStyleCnt="0"/>
      <dgm:spPr/>
      <dgm:t>
        <a:bodyPr/>
        <a:lstStyle/>
        <a:p>
          <a:endParaRPr lang="zh-CN" altLang="en-US"/>
        </a:p>
      </dgm:t>
    </dgm:pt>
    <dgm:pt modelId="{E07AC842-8BF2-49E7-9D06-A5B2EC9492F7}" type="pres">
      <dgm:prSet presAssocID="{564FD1B4-1788-403B-97FF-01FE07976A4B}" presName="childText" presStyleLbl="conFgAcc1" presStyleIdx="1" presStyleCnt="5">
        <dgm:presLayoutVars>
          <dgm:bulletEnabled val="1"/>
        </dgm:presLayoutVars>
      </dgm:prSet>
      <dgm:spPr/>
      <dgm:t>
        <a:bodyPr/>
        <a:lstStyle/>
        <a:p>
          <a:endParaRPr lang="zh-CN" altLang="en-US"/>
        </a:p>
      </dgm:t>
    </dgm:pt>
    <dgm:pt modelId="{97F4EBB3-24F1-43FB-ABFD-910E720CE6A3}" type="pres">
      <dgm:prSet presAssocID="{4E8DA34C-91B4-4706-AAA9-138FB005888D}" presName="spaceBetweenRectangles" presStyleCnt="0"/>
      <dgm:spPr/>
      <dgm:t>
        <a:bodyPr/>
        <a:lstStyle/>
        <a:p>
          <a:endParaRPr lang="zh-CN" altLang="en-US"/>
        </a:p>
      </dgm:t>
    </dgm:pt>
    <dgm:pt modelId="{A44CC687-D8DE-4F76-A48C-270929A38AC7}" type="pres">
      <dgm:prSet presAssocID="{C3A4F236-ADD2-406E-ADCA-CAF574A57E00}" presName="parentLin" presStyleCnt="0"/>
      <dgm:spPr/>
      <dgm:t>
        <a:bodyPr/>
        <a:lstStyle/>
        <a:p>
          <a:endParaRPr lang="zh-CN" altLang="en-US"/>
        </a:p>
      </dgm:t>
    </dgm:pt>
    <dgm:pt modelId="{7D3A930C-C21D-40A5-92E5-B569E283DD56}" type="pres">
      <dgm:prSet presAssocID="{C3A4F236-ADD2-406E-ADCA-CAF574A57E00}" presName="parentLeftMargin" presStyleLbl="node1" presStyleIdx="1" presStyleCnt="5"/>
      <dgm:spPr/>
      <dgm:t>
        <a:bodyPr/>
        <a:lstStyle/>
        <a:p>
          <a:endParaRPr lang="zh-CN" altLang="en-US"/>
        </a:p>
      </dgm:t>
    </dgm:pt>
    <dgm:pt modelId="{BEAE9B23-3237-453C-BE11-FE096320D314}" type="pres">
      <dgm:prSet presAssocID="{C3A4F236-ADD2-406E-ADCA-CAF574A57E00}" presName="parentText" presStyleLbl="node1" presStyleIdx="2" presStyleCnt="5">
        <dgm:presLayoutVars>
          <dgm:chMax val="0"/>
          <dgm:bulletEnabled val="1"/>
        </dgm:presLayoutVars>
      </dgm:prSet>
      <dgm:spPr/>
      <dgm:t>
        <a:bodyPr/>
        <a:lstStyle/>
        <a:p>
          <a:endParaRPr lang="zh-CN" altLang="en-US"/>
        </a:p>
      </dgm:t>
    </dgm:pt>
    <dgm:pt modelId="{33A237C2-01C1-4B51-915E-6C92B73CDADD}" type="pres">
      <dgm:prSet presAssocID="{C3A4F236-ADD2-406E-ADCA-CAF574A57E00}" presName="negativeSpace" presStyleCnt="0"/>
      <dgm:spPr/>
      <dgm:t>
        <a:bodyPr/>
        <a:lstStyle/>
        <a:p>
          <a:endParaRPr lang="zh-CN" altLang="en-US"/>
        </a:p>
      </dgm:t>
    </dgm:pt>
    <dgm:pt modelId="{2FCF46F1-AB64-4981-A2CC-31DA3FAF2474}" type="pres">
      <dgm:prSet presAssocID="{C3A4F236-ADD2-406E-ADCA-CAF574A57E00}" presName="childText" presStyleLbl="conFgAcc1" presStyleIdx="2" presStyleCnt="5">
        <dgm:presLayoutVars>
          <dgm:bulletEnabled val="1"/>
        </dgm:presLayoutVars>
      </dgm:prSet>
      <dgm:spPr/>
      <dgm:t>
        <a:bodyPr/>
        <a:lstStyle/>
        <a:p>
          <a:endParaRPr lang="zh-CN" altLang="en-US"/>
        </a:p>
      </dgm:t>
    </dgm:pt>
    <dgm:pt modelId="{C43C3E61-B4B0-4C69-8D85-4B51FDF899AD}" type="pres">
      <dgm:prSet presAssocID="{482DA1E5-9F2C-4EDC-8961-C586BAF01776}" presName="spaceBetweenRectangles" presStyleCnt="0"/>
      <dgm:spPr/>
      <dgm:t>
        <a:bodyPr/>
        <a:lstStyle/>
        <a:p>
          <a:endParaRPr lang="zh-CN" altLang="en-US"/>
        </a:p>
      </dgm:t>
    </dgm:pt>
    <dgm:pt modelId="{34207FAB-4599-48F8-9C64-B0FEEFBAC777}" type="pres">
      <dgm:prSet presAssocID="{C1589E7B-2AF9-405D-B0EF-61BFF10774A4}" presName="parentLin" presStyleCnt="0"/>
      <dgm:spPr/>
      <dgm:t>
        <a:bodyPr/>
        <a:lstStyle/>
        <a:p>
          <a:endParaRPr lang="zh-CN" altLang="en-US"/>
        </a:p>
      </dgm:t>
    </dgm:pt>
    <dgm:pt modelId="{F68E22F2-4BC6-4101-852F-B8AA5A96EFD8}" type="pres">
      <dgm:prSet presAssocID="{C1589E7B-2AF9-405D-B0EF-61BFF10774A4}" presName="parentLeftMargin" presStyleLbl="node1" presStyleIdx="2" presStyleCnt="5"/>
      <dgm:spPr/>
      <dgm:t>
        <a:bodyPr/>
        <a:lstStyle/>
        <a:p>
          <a:endParaRPr lang="zh-CN" altLang="en-US"/>
        </a:p>
      </dgm:t>
    </dgm:pt>
    <dgm:pt modelId="{71FDF3A3-D524-494D-8446-C7414F82049F}" type="pres">
      <dgm:prSet presAssocID="{C1589E7B-2AF9-405D-B0EF-61BFF10774A4}" presName="parentText" presStyleLbl="node1" presStyleIdx="3" presStyleCnt="5">
        <dgm:presLayoutVars>
          <dgm:chMax val="0"/>
          <dgm:bulletEnabled val="1"/>
        </dgm:presLayoutVars>
      </dgm:prSet>
      <dgm:spPr/>
      <dgm:t>
        <a:bodyPr/>
        <a:lstStyle/>
        <a:p>
          <a:endParaRPr lang="zh-CN" altLang="en-US"/>
        </a:p>
      </dgm:t>
    </dgm:pt>
    <dgm:pt modelId="{EB6126C4-EAA0-4500-B97E-55C920DDA507}" type="pres">
      <dgm:prSet presAssocID="{C1589E7B-2AF9-405D-B0EF-61BFF10774A4}" presName="negativeSpace" presStyleCnt="0"/>
      <dgm:spPr/>
      <dgm:t>
        <a:bodyPr/>
        <a:lstStyle/>
        <a:p>
          <a:endParaRPr lang="zh-CN" altLang="en-US"/>
        </a:p>
      </dgm:t>
    </dgm:pt>
    <dgm:pt modelId="{290C15A3-8E85-43C9-9432-D259C8D46626}" type="pres">
      <dgm:prSet presAssocID="{C1589E7B-2AF9-405D-B0EF-61BFF10774A4}" presName="childText" presStyleLbl="conFgAcc1" presStyleIdx="3" presStyleCnt="5">
        <dgm:presLayoutVars>
          <dgm:bulletEnabled val="1"/>
        </dgm:presLayoutVars>
      </dgm:prSet>
      <dgm:spPr/>
      <dgm:t>
        <a:bodyPr/>
        <a:lstStyle/>
        <a:p>
          <a:endParaRPr lang="zh-CN" altLang="en-US"/>
        </a:p>
      </dgm:t>
    </dgm:pt>
    <dgm:pt modelId="{2607DCD3-5D45-4A92-8DA7-FE0999DE5061}" type="pres">
      <dgm:prSet presAssocID="{DC4D919C-9C5F-46E4-AD4E-B11E4A89853C}" presName="spaceBetweenRectangles" presStyleCnt="0"/>
      <dgm:spPr/>
      <dgm:t>
        <a:bodyPr/>
        <a:lstStyle/>
        <a:p>
          <a:endParaRPr lang="zh-CN" altLang="en-US"/>
        </a:p>
      </dgm:t>
    </dgm:pt>
    <dgm:pt modelId="{7F7B2CC2-BA98-4A98-B83F-326BB13F1BCA}" type="pres">
      <dgm:prSet presAssocID="{0A6F94F2-A9C3-4C0D-A41C-E999E7FD2FC7}" presName="parentLin" presStyleCnt="0"/>
      <dgm:spPr/>
      <dgm:t>
        <a:bodyPr/>
        <a:lstStyle/>
        <a:p>
          <a:endParaRPr lang="zh-CN" altLang="en-US"/>
        </a:p>
      </dgm:t>
    </dgm:pt>
    <dgm:pt modelId="{C3DFA976-FBFB-4F51-87A0-55FCCBC23B9C}" type="pres">
      <dgm:prSet presAssocID="{0A6F94F2-A9C3-4C0D-A41C-E999E7FD2FC7}" presName="parentLeftMargin" presStyleLbl="node1" presStyleIdx="3" presStyleCnt="5"/>
      <dgm:spPr/>
      <dgm:t>
        <a:bodyPr/>
        <a:lstStyle/>
        <a:p>
          <a:endParaRPr lang="zh-CN" altLang="en-US"/>
        </a:p>
      </dgm:t>
    </dgm:pt>
    <dgm:pt modelId="{E2F23611-6E66-4B54-8458-653191F51FF1}" type="pres">
      <dgm:prSet presAssocID="{0A6F94F2-A9C3-4C0D-A41C-E999E7FD2FC7}" presName="parentText" presStyleLbl="node1" presStyleIdx="4" presStyleCnt="5">
        <dgm:presLayoutVars>
          <dgm:chMax val="0"/>
          <dgm:bulletEnabled val="1"/>
        </dgm:presLayoutVars>
      </dgm:prSet>
      <dgm:spPr/>
      <dgm:t>
        <a:bodyPr/>
        <a:lstStyle/>
        <a:p>
          <a:endParaRPr lang="zh-CN" altLang="en-US"/>
        </a:p>
      </dgm:t>
    </dgm:pt>
    <dgm:pt modelId="{586FEF87-3F56-454E-A325-8CCD61EC0605}" type="pres">
      <dgm:prSet presAssocID="{0A6F94F2-A9C3-4C0D-A41C-E999E7FD2FC7}" presName="negativeSpace" presStyleCnt="0"/>
      <dgm:spPr/>
      <dgm:t>
        <a:bodyPr/>
        <a:lstStyle/>
        <a:p>
          <a:endParaRPr lang="zh-CN" altLang="en-US"/>
        </a:p>
      </dgm:t>
    </dgm:pt>
    <dgm:pt modelId="{441C0C6E-6B4D-48D2-BB10-B41E1412A0FD}" type="pres">
      <dgm:prSet presAssocID="{0A6F94F2-A9C3-4C0D-A41C-E999E7FD2FC7}" presName="childText" presStyleLbl="conFgAcc1" presStyleIdx="4" presStyleCnt="5">
        <dgm:presLayoutVars>
          <dgm:bulletEnabled val="1"/>
        </dgm:presLayoutVars>
      </dgm:prSet>
      <dgm:spPr/>
      <dgm:t>
        <a:bodyPr/>
        <a:lstStyle/>
        <a:p>
          <a:endParaRPr lang="zh-CN" altLang="en-US"/>
        </a:p>
      </dgm:t>
    </dgm:pt>
  </dgm:ptLst>
  <dgm:cxnLst>
    <dgm:cxn modelId="{67964345-C3E7-490C-A4D0-A06C893B7636}" type="presOf" srcId="{0A6F94F2-A9C3-4C0D-A41C-E999E7FD2FC7}" destId="{C3DFA976-FBFB-4F51-87A0-55FCCBC23B9C}" srcOrd="0" destOrd="0" presId="urn:microsoft.com/office/officeart/2005/8/layout/list1"/>
    <dgm:cxn modelId="{FF24763E-54CA-4B66-AB55-21764882F1A4}" type="presOf" srcId="{0A6F94F2-A9C3-4C0D-A41C-E999E7FD2FC7}" destId="{E2F23611-6E66-4B54-8458-653191F51FF1}" srcOrd="1" destOrd="0" presId="urn:microsoft.com/office/officeart/2005/8/layout/list1"/>
    <dgm:cxn modelId="{053F4D8A-53FB-4791-8746-ABD206108C98}" type="presOf" srcId="{9EDD846B-C53F-4ACC-8272-D7567C9E5EAD}" destId="{1EAEBE3C-7D1A-4EE5-A18B-BE8FEB4129CE}" srcOrd="0" destOrd="0" presId="urn:microsoft.com/office/officeart/2005/8/layout/list1"/>
    <dgm:cxn modelId="{9CE31FB5-B9FD-4D1D-9651-DCDE26847AD3}" type="presOf" srcId="{C3A4F236-ADD2-406E-ADCA-CAF574A57E00}" destId="{BEAE9B23-3237-453C-BE11-FE096320D314}" srcOrd="1" destOrd="0" presId="urn:microsoft.com/office/officeart/2005/8/layout/list1"/>
    <dgm:cxn modelId="{DCC07606-AB1F-4A54-957E-872BDEEBA77E}" srcId="{43166958-5D20-4C67-BC99-C9A357021DCF}" destId="{C3A4F236-ADD2-406E-ADCA-CAF574A57E00}" srcOrd="2" destOrd="0" parTransId="{04337892-B86F-4A4E-8C3E-E25586511F2C}" sibTransId="{482DA1E5-9F2C-4EDC-8961-C586BAF01776}"/>
    <dgm:cxn modelId="{8BBBA286-CC4F-402B-B544-7AC797A6D5BE}" type="presOf" srcId="{C1589E7B-2AF9-405D-B0EF-61BFF10774A4}" destId="{71FDF3A3-D524-494D-8446-C7414F82049F}" srcOrd="1" destOrd="0" presId="urn:microsoft.com/office/officeart/2005/8/layout/list1"/>
    <dgm:cxn modelId="{A31D2CB4-817E-4BB4-9680-78C52DB8048E}" type="presOf" srcId="{564FD1B4-1788-403B-97FF-01FE07976A4B}" destId="{3AB82C40-B8E3-41BB-996B-70A81C672C96}" srcOrd="1" destOrd="0" presId="urn:microsoft.com/office/officeart/2005/8/layout/list1"/>
    <dgm:cxn modelId="{C9C38AB5-F3BF-4F49-A803-8A5D68D02C27}" type="presOf" srcId="{C1589E7B-2AF9-405D-B0EF-61BFF10774A4}" destId="{F68E22F2-4BC6-4101-852F-B8AA5A96EFD8}" srcOrd="0" destOrd="0" presId="urn:microsoft.com/office/officeart/2005/8/layout/list1"/>
    <dgm:cxn modelId="{79B312EE-AAC2-4068-B893-94FA904A5A2E}" type="presOf" srcId="{43166958-5D20-4C67-BC99-C9A357021DCF}" destId="{D8F988A3-1268-4528-9B5B-19B032450261}" srcOrd="0" destOrd="0" presId="urn:microsoft.com/office/officeart/2005/8/layout/list1"/>
    <dgm:cxn modelId="{0C7DC1C0-B05F-483B-914C-EE36C9025ACA}" srcId="{43166958-5D20-4C67-BC99-C9A357021DCF}" destId="{C1589E7B-2AF9-405D-B0EF-61BFF10774A4}" srcOrd="3" destOrd="0" parTransId="{FAEB59BE-1A3A-4F93-931B-686388332186}" sibTransId="{DC4D919C-9C5F-46E4-AD4E-B11E4A89853C}"/>
    <dgm:cxn modelId="{D6E0D29F-AD45-49AC-81BF-F67559EA75D0}" type="presOf" srcId="{9EDD846B-C53F-4ACC-8272-D7567C9E5EAD}" destId="{CB177B66-42BC-4D2C-85AF-DF15B7A063EE}" srcOrd="1" destOrd="0" presId="urn:microsoft.com/office/officeart/2005/8/layout/list1"/>
    <dgm:cxn modelId="{C6B8E3C4-7F75-4623-A817-B1811281054D}" type="presOf" srcId="{564FD1B4-1788-403B-97FF-01FE07976A4B}" destId="{7C963FA3-1316-435C-B097-4396BB335C69}" srcOrd="0" destOrd="0" presId="urn:microsoft.com/office/officeart/2005/8/layout/list1"/>
    <dgm:cxn modelId="{AC1B47E0-846B-42BF-A870-C6C881A72E84}" srcId="{43166958-5D20-4C67-BC99-C9A357021DCF}" destId="{9EDD846B-C53F-4ACC-8272-D7567C9E5EAD}" srcOrd="0" destOrd="0" parTransId="{3008ABA6-99D2-413D-AB37-B8EC6ED1CAD6}" sibTransId="{5798D409-0E3B-4523-B2A3-6ED0FCBF42E2}"/>
    <dgm:cxn modelId="{F4F43479-E422-4E18-8D78-BC7FCF9AB129}" srcId="{43166958-5D20-4C67-BC99-C9A357021DCF}" destId="{0A6F94F2-A9C3-4C0D-A41C-E999E7FD2FC7}" srcOrd="4" destOrd="0" parTransId="{E154EDDD-8818-4E2A-8B9A-1775AE9354D8}" sibTransId="{0AC7BFA6-D06D-4B2A-8389-BE0EBD95D454}"/>
    <dgm:cxn modelId="{696F74E5-C49A-4B2A-BA68-E27A7C033C91}" type="presOf" srcId="{C3A4F236-ADD2-406E-ADCA-CAF574A57E00}" destId="{7D3A930C-C21D-40A5-92E5-B569E283DD56}" srcOrd="0" destOrd="0" presId="urn:microsoft.com/office/officeart/2005/8/layout/list1"/>
    <dgm:cxn modelId="{A52960A4-E570-4FC4-91F3-29EC7875FE31}" srcId="{43166958-5D20-4C67-BC99-C9A357021DCF}" destId="{564FD1B4-1788-403B-97FF-01FE07976A4B}" srcOrd="1" destOrd="0" parTransId="{F35C4F7A-13BE-48F0-8958-14FE6678A277}" sibTransId="{4E8DA34C-91B4-4706-AAA9-138FB005888D}"/>
    <dgm:cxn modelId="{D75609EA-4775-4980-9C4C-E53CF3B0C914}" type="presParOf" srcId="{D8F988A3-1268-4528-9B5B-19B032450261}" destId="{D8C96D47-6FED-40CF-8926-3626BB689A0D}" srcOrd="0" destOrd="0" presId="urn:microsoft.com/office/officeart/2005/8/layout/list1"/>
    <dgm:cxn modelId="{91A63F4A-8586-46CF-A6ED-857093FB315B}" type="presParOf" srcId="{D8C96D47-6FED-40CF-8926-3626BB689A0D}" destId="{1EAEBE3C-7D1A-4EE5-A18B-BE8FEB4129CE}" srcOrd="0" destOrd="0" presId="urn:microsoft.com/office/officeart/2005/8/layout/list1"/>
    <dgm:cxn modelId="{6B570DE6-194A-4389-BAC0-1D31D501C348}" type="presParOf" srcId="{D8C96D47-6FED-40CF-8926-3626BB689A0D}" destId="{CB177B66-42BC-4D2C-85AF-DF15B7A063EE}" srcOrd="1" destOrd="0" presId="urn:microsoft.com/office/officeart/2005/8/layout/list1"/>
    <dgm:cxn modelId="{3123BEC9-4647-469F-A4B8-73F663EAFB17}" type="presParOf" srcId="{D8F988A3-1268-4528-9B5B-19B032450261}" destId="{0D198C16-C6E5-4B68-B5BB-69EB368FA046}" srcOrd="1" destOrd="0" presId="urn:microsoft.com/office/officeart/2005/8/layout/list1"/>
    <dgm:cxn modelId="{E509E3E1-9679-4BF8-9B64-FF63ED9638BE}" type="presParOf" srcId="{D8F988A3-1268-4528-9B5B-19B032450261}" destId="{2C8B4726-2ACE-4BB8-A134-81FE950192D4}" srcOrd="2" destOrd="0" presId="urn:microsoft.com/office/officeart/2005/8/layout/list1"/>
    <dgm:cxn modelId="{7D056122-E21D-42D2-BC60-45B293B7FBCC}" type="presParOf" srcId="{D8F988A3-1268-4528-9B5B-19B032450261}" destId="{2DE5CAFB-C3D5-4F6F-A28F-B45333C4B3A3}" srcOrd="3" destOrd="0" presId="urn:microsoft.com/office/officeart/2005/8/layout/list1"/>
    <dgm:cxn modelId="{92BC57C9-A14E-4D67-81CD-9FF17041A848}" type="presParOf" srcId="{D8F988A3-1268-4528-9B5B-19B032450261}" destId="{34CAFD86-79E5-4B24-A37A-A8B1719A88A7}" srcOrd="4" destOrd="0" presId="urn:microsoft.com/office/officeart/2005/8/layout/list1"/>
    <dgm:cxn modelId="{1DEC905E-E0BC-43C7-BC76-EDA85CFD0646}" type="presParOf" srcId="{34CAFD86-79E5-4B24-A37A-A8B1719A88A7}" destId="{7C963FA3-1316-435C-B097-4396BB335C69}" srcOrd="0" destOrd="0" presId="urn:microsoft.com/office/officeart/2005/8/layout/list1"/>
    <dgm:cxn modelId="{8F70AC89-A694-446A-95FC-A92F293373E8}" type="presParOf" srcId="{34CAFD86-79E5-4B24-A37A-A8B1719A88A7}" destId="{3AB82C40-B8E3-41BB-996B-70A81C672C96}" srcOrd="1" destOrd="0" presId="urn:microsoft.com/office/officeart/2005/8/layout/list1"/>
    <dgm:cxn modelId="{FD8617BC-BAEA-4613-80FF-AFA3F0CA63B4}" type="presParOf" srcId="{D8F988A3-1268-4528-9B5B-19B032450261}" destId="{B5C578D1-6078-4E19-88C6-CC4B27D51626}" srcOrd="5" destOrd="0" presId="urn:microsoft.com/office/officeart/2005/8/layout/list1"/>
    <dgm:cxn modelId="{87917AD8-2C16-4AFD-80C3-52A097DCD613}" type="presParOf" srcId="{D8F988A3-1268-4528-9B5B-19B032450261}" destId="{E07AC842-8BF2-49E7-9D06-A5B2EC9492F7}" srcOrd="6" destOrd="0" presId="urn:microsoft.com/office/officeart/2005/8/layout/list1"/>
    <dgm:cxn modelId="{A6E98CEB-87C6-4BEB-8955-4DCB98D50B00}" type="presParOf" srcId="{D8F988A3-1268-4528-9B5B-19B032450261}" destId="{97F4EBB3-24F1-43FB-ABFD-910E720CE6A3}" srcOrd="7" destOrd="0" presId="urn:microsoft.com/office/officeart/2005/8/layout/list1"/>
    <dgm:cxn modelId="{C5CE045C-3B06-48FA-858D-3972E5E3AC80}" type="presParOf" srcId="{D8F988A3-1268-4528-9B5B-19B032450261}" destId="{A44CC687-D8DE-4F76-A48C-270929A38AC7}" srcOrd="8" destOrd="0" presId="urn:microsoft.com/office/officeart/2005/8/layout/list1"/>
    <dgm:cxn modelId="{6D69F312-FE24-4F00-A02D-CE983B890486}" type="presParOf" srcId="{A44CC687-D8DE-4F76-A48C-270929A38AC7}" destId="{7D3A930C-C21D-40A5-92E5-B569E283DD56}" srcOrd="0" destOrd="0" presId="urn:microsoft.com/office/officeart/2005/8/layout/list1"/>
    <dgm:cxn modelId="{23583C15-4EDD-427B-96DB-76492B374E06}" type="presParOf" srcId="{A44CC687-D8DE-4F76-A48C-270929A38AC7}" destId="{BEAE9B23-3237-453C-BE11-FE096320D314}" srcOrd="1" destOrd="0" presId="urn:microsoft.com/office/officeart/2005/8/layout/list1"/>
    <dgm:cxn modelId="{8A1EC7D7-7609-44E3-BE64-899E900B8DB7}" type="presParOf" srcId="{D8F988A3-1268-4528-9B5B-19B032450261}" destId="{33A237C2-01C1-4B51-915E-6C92B73CDADD}" srcOrd="9" destOrd="0" presId="urn:microsoft.com/office/officeart/2005/8/layout/list1"/>
    <dgm:cxn modelId="{43827288-0913-466E-B73A-E9315865B4B8}" type="presParOf" srcId="{D8F988A3-1268-4528-9B5B-19B032450261}" destId="{2FCF46F1-AB64-4981-A2CC-31DA3FAF2474}" srcOrd="10" destOrd="0" presId="urn:microsoft.com/office/officeart/2005/8/layout/list1"/>
    <dgm:cxn modelId="{863828C3-1085-40DE-BDAB-CB8C1847DBCD}" type="presParOf" srcId="{D8F988A3-1268-4528-9B5B-19B032450261}" destId="{C43C3E61-B4B0-4C69-8D85-4B51FDF899AD}" srcOrd="11" destOrd="0" presId="urn:microsoft.com/office/officeart/2005/8/layout/list1"/>
    <dgm:cxn modelId="{4F4FE141-A9D1-4611-BD36-921335483A78}" type="presParOf" srcId="{D8F988A3-1268-4528-9B5B-19B032450261}" destId="{34207FAB-4599-48F8-9C64-B0FEEFBAC777}" srcOrd="12" destOrd="0" presId="urn:microsoft.com/office/officeart/2005/8/layout/list1"/>
    <dgm:cxn modelId="{691CC194-691D-43DE-9888-8A49EA1DD033}" type="presParOf" srcId="{34207FAB-4599-48F8-9C64-B0FEEFBAC777}" destId="{F68E22F2-4BC6-4101-852F-B8AA5A96EFD8}" srcOrd="0" destOrd="0" presId="urn:microsoft.com/office/officeart/2005/8/layout/list1"/>
    <dgm:cxn modelId="{9ACEA22A-FF8D-4C6C-8DDA-1E71A4162925}" type="presParOf" srcId="{34207FAB-4599-48F8-9C64-B0FEEFBAC777}" destId="{71FDF3A3-D524-494D-8446-C7414F82049F}" srcOrd="1" destOrd="0" presId="urn:microsoft.com/office/officeart/2005/8/layout/list1"/>
    <dgm:cxn modelId="{699D61A6-D0A3-4CDA-B83A-190F45EE23CE}" type="presParOf" srcId="{D8F988A3-1268-4528-9B5B-19B032450261}" destId="{EB6126C4-EAA0-4500-B97E-55C920DDA507}" srcOrd="13" destOrd="0" presId="urn:microsoft.com/office/officeart/2005/8/layout/list1"/>
    <dgm:cxn modelId="{A689F129-5FB7-4B9D-8D39-75265BAC1EDF}" type="presParOf" srcId="{D8F988A3-1268-4528-9B5B-19B032450261}" destId="{290C15A3-8E85-43C9-9432-D259C8D46626}" srcOrd="14" destOrd="0" presId="urn:microsoft.com/office/officeart/2005/8/layout/list1"/>
    <dgm:cxn modelId="{7E34DEBD-9938-4696-A342-A983C8062680}" type="presParOf" srcId="{D8F988A3-1268-4528-9B5B-19B032450261}" destId="{2607DCD3-5D45-4A92-8DA7-FE0999DE5061}" srcOrd="15" destOrd="0" presId="urn:microsoft.com/office/officeart/2005/8/layout/list1"/>
    <dgm:cxn modelId="{08E6AB41-C5E4-42EA-BFDB-28E125E197F9}" type="presParOf" srcId="{D8F988A3-1268-4528-9B5B-19B032450261}" destId="{7F7B2CC2-BA98-4A98-B83F-326BB13F1BCA}" srcOrd="16" destOrd="0" presId="urn:microsoft.com/office/officeart/2005/8/layout/list1"/>
    <dgm:cxn modelId="{FE42E5D5-EE6F-4586-998B-060F80B30D66}" type="presParOf" srcId="{7F7B2CC2-BA98-4A98-B83F-326BB13F1BCA}" destId="{C3DFA976-FBFB-4F51-87A0-55FCCBC23B9C}" srcOrd="0" destOrd="0" presId="urn:microsoft.com/office/officeart/2005/8/layout/list1"/>
    <dgm:cxn modelId="{7F9FAF4B-CDDB-443D-97FD-1628E72A8603}" type="presParOf" srcId="{7F7B2CC2-BA98-4A98-B83F-326BB13F1BCA}" destId="{E2F23611-6E66-4B54-8458-653191F51FF1}" srcOrd="1" destOrd="0" presId="urn:microsoft.com/office/officeart/2005/8/layout/list1"/>
    <dgm:cxn modelId="{B4AB92A7-FF65-4BA1-827A-631AFC545966}" type="presParOf" srcId="{D8F988A3-1268-4528-9B5B-19B032450261}" destId="{586FEF87-3F56-454E-A325-8CCD61EC0605}" srcOrd="17" destOrd="0" presId="urn:microsoft.com/office/officeart/2005/8/layout/list1"/>
    <dgm:cxn modelId="{403A872F-F657-499A-84DB-38541839E8CA}" type="presParOf" srcId="{D8F988A3-1268-4528-9B5B-19B032450261}" destId="{441C0C6E-6B4D-48D2-BB10-B41E1412A0F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CFA53-B6C7-490C-9805-95039C660038}" type="doc">
      <dgm:prSet loTypeId="urn:microsoft.com/office/officeart/2005/8/layout/hierarchy4" loCatId="list" qsTypeId="urn:microsoft.com/office/officeart/2005/8/quickstyle/simple1" qsCatId="simple" csTypeId="urn:microsoft.com/office/officeart/2005/8/colors/accent5_5" csCatId="accent5" phldr="1"/>
      <dgm:spPr/>
      <dgm:t>
        <a:bodyPr/>
        <a:lstStyle/>
        <a:p>
          <a:endParaRPr lang="zh-CN" altLang="en-US"/>
        </a:p>
      </dgm:t>
    </dgm:pt>
    <dgm:pt modelId="{6ED62CB1-DFB0-4ADA-B593-F06046697524}">
      <dgm:prSet phldrT="[文本]"/>
      <dgm:spPr/>
      <dgm:t>
        <a:bodyPr/>
        <a:lstStyle/>
        <a:p>
          <a:r>
            <a:rPr lang="zh-CN" altLang="en-US" dirty="0" smtClean="0"/>
            <a:t>统一待办集成处理</a:t>
          </a:r>
          <a:endParaRPr lang="zh-CN" altLang="en-US" dirty="0"/>
        </a:p>
      </dgm:t>
    </dgm:pt>
    <dgm:pt modelId="{465D9038-6A44-438B-A0B2-4E4A5F9D60BB}" type="parTrans" cxnId="{B4E720EC-E46D-4F5E-8A14-1349C63D55AC}">
      <dgm:prSet/>
      <dgm:spPr/>
      <dgm:t>
        <a:bodyPr/>
        <a:lstStyle/>
        <a:p>
          <a:endParaRPr lang="zh-CN" altLang="en-US"/>
        </a:p>
      </dgm:t>
    </dgm:pt>
    <dgm:pt modelId="{489CB1D9-379C-45C7-B9A0-1C6F4960FBAD}" type="sibTrans" cxnId="{B4E720EC-E46D-4F5E-8A14-1349C63D55AC}">
      <dgm:prSet/>
      <dgm:spPr/>
      <dgm:t>
        <a:bodyPr/>
        <a:lstStyle/>
        <a:p>
          <a:endParaRPr lang="zh-CN" altLang="en-US"/>
        </a:p>
      </dgm:t>
    </dgm:pt>
    <dgm:pt modelId="{0CAFE721-AB14-4019-A0FC-89873BABB1AA}">
      <dgm:prSet phldrT="[文本]"/>
      <dgm:spPr/>
      <dgm:t>
        <a:bodyPr/>
        <a:lstStyle/>
        <a:p>
          <a:r>
            <a:rPr lang="en-US" altLang="zh-CN" dirty="0" smtClean="0"/>
            <a:t>Portal</a:t>
          </a:r>
          <a:r>
            <a:rPr lang="zh-CN" altLang="en-US" dirty="0" smtClean="0"/>
            <a:t>界面集成</a:t>
          </a:r>
          <a:endParaRPr lang="zh-CN" altLang="en-US" dirty="0"/>
        </a:p>
      </dgm:t>
    </dgm:pt>
    <dgm:pt modelId="{C11D3034-B1A7-4129-95FF-DEFBD9EBBA32}" type="parTrans" cxnId="{0FAFE9C9-F818-4E85-BB33-5C9C955DFE3E}">
      <dgm:prSet/>
      <dgm:spPr/>
      <dgm:t>
        <a:bodyPr/>
        <a:lstStyle/>
        <a:p>
          <a:endParaRPr lang="zh-CN" altLang="en-US"/>
        </a:p>
      </dgm:t>
    </dgm:pt>
    <dgm:pt modelId="{32739397-473C-4808-89AF-9AC3ED41A832}" type="sibTrans" cxnId="{0FAFE9C9-F818-4E85-BB33-5C9C955DFE3E}">
      <dgm:prSet/>
      <dgm:spPr/>
      <dgm:t>
        <a:bodyPr/>
        <a:lstStyle/>
        <a:p>
          <a:endParaRPr lang="zh-CN" altLang="en-US"/>
        </a:p>
      </dgm:t>
    </dgm:pt>
    <dgm:pt modelId="{C7F64543-E61E-4904-A273-04D19C3B8421}">
      <dgm:prSet phldrT="[文本]"/>
      <dgm:spPr/>
      <dgm:t>
        <a:bodyPr/>
        <a:lstStyle/>
        <a:p>
          <a:r>
            <a:rPr lang="zh-CN" altLang="en-US" dirty="0" smtClean="0"/>
            <a:t>门户宣传内容呈现</a:t>
          </a:r>
          <a:endParaRPr lang="zh-CN" altLang="en-US" dirty="0"/>
        </a:p>
      </dgm:t>
    </dgm:pt>
    <dgm:pt modelId="{961D251E-4FAC-443F-AFD3-940BC6B7F2A2}" type="parTrans" cxnId="{5018DCFD-49D0-4869-B054-D6364CDA8557}">
      <dgm:prSet/>
      <dgm:spPr/>
      <dgm:t>
        <a:bodyPr/>
        <a:lstStyle/>
        <a:p>
          <a:endParaRPr lang="zh-CN" altLang="en-US"/>
        </a:p>
      </dgm:t>
    </dgm:pt>
    <dgm:pt modelId="{EAB370E6-2761-49B7-9E9A-D87802190D5C}" type="sibTrans" cxnId="{5018DCFD-49D0-4869-B054-D6364CDA8557}">
      <dgm:prSet/>
      <dgm:spPr/>
      <dgm:t>
        <a:bodyPr/>
        <a:lstStyle/>
        <a:p>
          <a:endParaRPr lang="zh-CN" altLang="en-US"/>
        </a:p>
      </dgm:t>
    </dgm:pt>
    <dgm:pt modelId="{52747513-EA0F-4940-9432-8E409A9B9E94}">
      <dgm:prSet phldrT="[文本]"/>
      <dgm:spPr/>
      <dgm:t>
        <a:bodyPr/>
        <a:lstStyle/>
        <a:p>
          <a:r>
            <a:rPr lang="zh-CN" altLang="en-US" dirty="0" smtClean="0"/>
            <a:t>应用系统界面呈现</a:t>
          </a:r>
          <a:endParaRPr lang="zh-CN" altLang="en-US" dirty="0"/>
        </a:p>
      </dgm:t>
    </dgm:pt>
    <dgm:pt modelId="{F56C5802-7BF0-4018-899D-61D3B74634C4}" type="parTrans" cxnId="{A73BDA90-C311-4DCE-84C0-9032027D9B92}">
      <dgm:prSet/>
      <dgm:spPr/>
      <dgm:t>
        <a:bodyPr/>
        <a:lstStyle/>
        <a:p>
          <a:endParaRPr lang="zh-CN" altLang="en-US"/>
        </a:p>
      </dgm:t>
    </dgm:pt>
    <dgm:pt modelId="{4A9F2FA3-C64C-4F27-B423-F265270E7DF7}" type="sibTrans" cxnId="{A73BDA90-C311-4DCE-84C0-9032027D9B92}">
      <dgm:prSet/>
      <dgm:spPr/>
      <dgm:t>
        <a:bodyPr/>
        <a:lstStyle/>
        <a:p>
          <a:endParaRPr lang="zh-CN" altLang="en-US"/>
        </a:p>
      </dgm:t>
    </dgm:pt>
    <dgm:pt modelId="{0DB5C429-018C-4133-A881-F355EAC86546}">
      <dgm:prSet phldrT="[文本]"/>
      <dgm:spPr/>
      <dgm:t>
        <a:bodyPr/>
        <a:lstStyle/>
        <a:p>
          <a:r>
            <a:rPr lang="zh-CN" altLang="en-US" dirty="0" smtClean="0"/>
            <a:t>待办消息呈现</a:t>
          </a:r>
          <a:endParaRPr lang="zh-CN" altLang="en-US" dirty="0"/>
        </a:p>
      </dgm:t>
    </dgm:pt>
    <dgm:pt modelId="{29A49F88-5948-47DB-A462-6B700C00D62F}" type="parTrans" cxnId="{BD528C8A-EA7D-4AB7-BC81-1BC47D777295}">
      <dgm:prSet/>
      <dgm:spPr/>
      <dgm:t>
        <a:bodyPr/>
        <a:lstStyle/>
        <a:p>
          <a:endParaRPr lang="zh-CN" altLang="en-US"/>
        </a:p>
      </dgm:t>
    </dgm:pt>
    <dgm:pt modelId="{76C009DE-72A9-4C20-8EDF-6861805C5F5B}" type="sibTrans" cxnId="{BD528C8A-EA7D-4AB7-BC81-1BC47D777295}">
      <dgm:prSet/>
      <dgm:spPr/>
      <dgm:t>
        <a:bodyPr/>
        <a:lstStyle/>
        <a:p>
          <a:endParaRPr lang="zh-CN" altLang="en-US"/>
        </a:p>
      </dgm:t>
    </dgm:pt>
    <dgm:pt modelId="{6930E1D7-8FF6-4186-8476-9BFA2F6AC175}">
      <dgm:prSet phldrT="[文本]"/>
      <dgm:spPr/>
      <dgm:t>
        <a:bodyPr/>
        <a:lstStyle/>
        <a:p>
          <a:r>
            <a:rPr lang="zh-CN" altLang="en-US" dirty="0" smtClean="0"/>
            <a:t>人工发送消息呈现</a:t>
          </a:r>
          <a:endParaRPr lang="zh-CN" altLang="en-US" dirty="0"/>
        </a:p>
      </dgm:t>
    </dgm:pt>
    <dgm:pt modelId="{527FA390-E8BF-487B-8E98-EFE0C5091899}" type="parTrans" cxnId="{7668DE12-7ED5-4419-B750-25738E9E10EE}">
      <dgm:prSet/>
      <dgm:spPr/>
      <dgm:t>
        <a:bodyPr/>
        <a:lstStyle/>
        <a:p>
          <a:endParaRPr lang="zh-CN" altLang="en-US"/>
        </a:p>
      </dgm:t>
    </dgm:pt>
    <dgm:pt modelId="{029FBF2E-A3D7-44A6-8132-D4ADCD1117E1}" type="sibTrans" cxnId="{7668DE12-7ED5-4419-B750-25738E9E10EE}">
      <dgm:prSet/>
      <dgm:spPr/>
      <dgm:t>
        <a:bodyPr/>
        <a:lstStyle/>
        <a:p>
          <a:endParaRPr lang="zh-CN" altLang="en-US"/>
        </a:p>
      </dgm:t>
    </dgm:pt>
    <dgm:pt modelId="{2ECA3285-F4A9-421E-B788-0EA5FBDC264E}" type="pres">
      <dgm:prSet presAssocID="{B66CFA53-B6C7-490C-9805-95039C660038}" presName="Name0" presStyleCnt="0">
        <dgm:presLayoutVars>
          <dgm:chPref val="1"/>
          <dgm:dir/>
          <dgm:animOne val="branch"/>
          <dgm:animLvl val="lvl"/>
          <dgm:resizeHandles/>
        </dgm:presLayoutVars>
      </dgm:prSet>
      <dgm:spPr/>
      <dgm:t>
        <a:bodyPr/>
        <a:lstStyle/>
        <a:p>
          <a:endParaRPr lang="zh-CN" altLang="en-US"/>
        </a:p>
      </dgm:t>
    </dgm:pt>
    <dgm:pt modelId="{27AE41DC-2CE8-477E-856B-8D21C74E286A}" type="pres">
      <dgm:prSet presAssocID="{6ED62CB1-DFB0-4ADA-B593-F06046697524}" presName="vertOne" presStyleCnt="0"/>
      <dgm:spPr/>
      <dgm:t>
        <a:bodyPr/>
        <a:lstStyle/>
        <a:p>
          <a:endParaRPr lang="zh-CN" altLang="en-US"/>
        </a:p>
      </dgm:t>
    </dgm:pt>
    <dgm:pt modelId="{EBDC37DA-9226-4156-B6D1-8B8A666D1F4A}" type="pres">
      <dgm:prSet presAssocID="{6ED62CB1-DFB0-4ADA-B593-F06046697524}" presName="txOne" presStyleLbl="node0" presStyleIdx="0" presStyleCnt="1" custLinFactNeighborX="-446">
        <dgm:presLayoutVars>
          <dgm:chPref val="3"/>
        </dgm:presLayoutVars>
      </dgm:prSet>
      <dgm:spPr/>
      <dgm:t>
        <a:bodyPr/>
        <a:lstStyle/>
        <a:p>
          <a:endParaRPr lang="zh-CN" altLang="en-US"/>
        </a:p>
      </dgm:t>
    </dgm:pt>
    <dgm:pt modelId="{3FE6CD1F-BAB7-41F0-AA82-9AE621CE0EA3}" type="pres">
      <dgm:prSet presAssocID="{6ED62CB1-DFB0-4ADA-B593-F06046697524}" presName="parTransOne" presStyleCnt="0"/>
      <dgm:spPr/>
      <dgm:t>
        <a:bodyPr/>
        <a:lstStyle/>
        <a:p>
          <a:endParaRPr lang="zh-CN" altLang="en-US"/>
        </a:p>
      </dgm:t>
    </dgm:pt>
    <dgm:pt modelId="{123B4E48-4EF5-484B-9E04-E9B39293A23B}" type="pres">
      <dgm:prSet presAssocID="{6ED62CB1-DFB0-4ADA-B593-F06046697524}" presName="horzOne" presStyleCnt="0"/>
      <dgm:spPr/>
      <dgm:t>
        <a:bodyPr/>
        <a:lstStyle/>
        <a:p>
          <a:endParaRPr lang="zh-CN" altLang="en-US"/>
        </a:p>
      </dgm:t>
    </dgm:pt>
    <dgm:pt modelId="{601E1223-2408-444B-A1C6-B2C1191102BC}" type="pres">
      <dgm:prSet presAssocID="{0CAFE721-AB14-4019-A0FC-89873BABB1AA}" presName="vertTwo" presStyleCnt="0"/>
      <dgm:spPr/>
      <dgm:t>
        <a:bodyPr/>
        <a:lstStyle/>
        <a:p>
          <a:endParaRPr lang="zh-CN" altLang="en-US"/>
        </a:p>
      </dgm:t>
    </dgm:pt>
    <dgm:pt modelId="{EA1286D3-74BF-4E3C-B461-F557D88B66B1}" type="pres">
      <dgm:prSet presAssocID="{0CAFE721-AB14-4019-A0FC-89873BABB1AA}" presName="txTwo" presStyleLbl="node2" presStyleIdx="0" presStyleCnt="2">
        <dgm:presLayoutVars>
          <dgm:chPref val="3"/>
        </dgm:presLayoutVars>
      </dgm:prSet>
      <dgm:spPr/>
      <dgm:t>
        <a:bodyPr/>
        <a:lstStyle/>
        <a:p>
          <a:endParaRPr lang="zh-CN" altLang="en-US"/>
        </a:p>
      </dgm:t>
    </dgm:pt>
    <dgm:pt modelId="{1CBE4915-CC9B-47D2-9453-86CFF6181864}" type="pres">
      <dgm:prSet presAssocID="{0CAFE721-AB14-4019-A0FC-89873BABB1AA}" presName="parTransTwo" presStyleCnt="0"/>
      <dgm:spPr/>
      <dgm:t>
        <a:bodyPr/>
        <a:lstStyle/>
        <a:p>
          <a:endParaRPr lang="zh-CN" altLang="en-US"/>
        </a:p>
      </dgm:t>
    </dgm:pt>
    <dgm:pt modelId="{B3B30EDB-AE16-4D54-8021-6D2C67C6E05A}" type="pres">
      <dgm:prSet presAssocID="{0CAFE721-AB14-4019-A0FC-89873BABB1AA}" presName="horzTwo" presStyleCnt="0"/>
      <dgm:spPr/>
      <dgm:t>
        <a:bodyPr/>
        <a:lstStyle/>
        <a:p>
          <a:endParaRPr lang="zh-CN" altLang="en-US"/>
        </a:p>
      </dgm:t>
    </dgm:pt>
    <dgm:pt modelId="{955DB45D-57C2-4507-AE06-5F8D5E474583}" type="pres">
      <dgm:prSet presAssocID="{C7F64543-E61E-4904-A273-04D19C3B8421}" presName="vertThree" presStyleCnt="0"/>
      <dgm:spPr/>
      <dgm:t>
        <a:bodyPr/>
        <a:lstStyle/>
        <a:p>
          <a:endParaRPr lang="zh-CN" altLang="en-US"/>
        </a:p>
      </dgm:t>
    </dgm:pt>
    <dgm:pt modelId="{23543464-3AE7-4A43-9EDC-72838D993394}" type="pres">
      <dgm:prSet presAssocID="{C7F64543-E61E-4904-A273-04D19C3B8421}" presName="txThree" presStyleLbl="node3" presStyleIdx="0" presStyleCnt="3">
        <dgm:presLayoutVars>
          <dgm:chPref val="3"/>
        </dgm:presLayoutVars>
      </dgm:prSet>
      <dgm:spPr/>
      <dgm:t>
        <a:bodyPr/>
        <a:lstStyle/>
        <a:p>
          <a:endParaRPr lang="zh-CN" altLang="en-US"/>
        </a:p>
      </dgm:t>
    </dgm:pt>
    <dgm:pt modelId="{71F4D81A-1FC7-4B15-9158-63459A264B30}" type="pres">
      <dgm:prSet presAssocID="{C7F64543-E61E-4904-A273-04D19C3B8421}" presName="horzThree" presStyleCnt="0"/>
      <dgm:spPr/>
      <dgm:t>
        <a:bodyPr/>
        <a:lstStyle/>
        <a:p>
          <a:endParaRPr lang="zh-CN" altLang="en-US"/>
        </a:p>
      </dgm:t>
    </dgm:pt>
    <dgm:pt modelId="{4715E23F-C2C8-4139-BA36-7A05EAA13A54}" type="pres">
      <dgm:prSet presAssocID="{EAB370E6-2761-49B7-9E9A-D87802190D5C}" presName="sibSpaceThree" presStyleCnt="0"/>
      <dgm:spPr/>
      <dgm:t>
        <a:bodyPr/>
        <a:lstStyle/>
        <a:p>
          <a:endParaRPr lang="zh-CN" altLang="en-US"/>
        </a:p>
      </dgm:t>
    </dgm:pt>
    <dgm:pt modelId="{E4C196D3-5017-4EFB-AC26-AB88F1915FCA}" type="pres">
      <dgm:prSet presAssocID="{52747513-EA0F-4940-9432-8E409A9B9E94}" presName="vertThree" presStyleCnt="0"/>
      <dgm:spPr/>
      <dgm:t>
        <a:bodyPr/>
        <a:lstStyle/>
        <a:p>
          <a:endParaRPr lang="zh-CN" altLang="en-US"/>
        </a:p>
      </dgm:t>
    </dgm:pt>
    <dgm:pt modelId="{AB66D81E-97D9-4107-9F0B-A3B9854A7C7E}" type="pres">
      <dgm:prSet presAssocID="{52747513-EA0F-4940-9432-8E409A9B9E94}" presName="txThree" presStyleLbl="node3" presStyleIdx="1" presStyleCnt="3">
        <dgm:presLayoutVars>
          <dgm:chPref val="3"/>
        </dgm:presLayoutVars>
      </dgm:prSet>
      <dgm:spPr/>
      <dgm:t>
        <a:bodyPr/>
        <a:lstStyle/>
        <a:p>
          <a:endParaRPr lang="zh-CN" altLang="en-US"/>
        </a:p>
      </dgm:t>
    </dgm:pt>
    <dgm:pt modelId="{A137B147-1C6C-4255-9E61-6BB2314C30CF}" type="pres">
      <dgm:prSet presAssocID="{52747513-EA0F-4940-9432-8E409A9B9E94}" presName="horzThree" presStyleCnt="0"/>
      <dgm:spPr/>
      <dgm:t>
        <a:bodyPr/>
        <a:lstStyle/>
        <a:p>
          <a:endParaRPr lang="zh-CN" altLang="en-US"/>
        </a:p>
      </dgm:t>
    </dgm:pt>
    <dgm:pt modelId="{3A8BAF0C-190B-443F-B26D-1FA0CD8593C2}" type="pres">
      <dgm:prSet presAssocID="{32739397-473C-4808-89AF-9AC3ED41A832}" presName="sibSpaceTwo" presStyleCnt="0"/>
      <dgm:spPr/>
      <dgm:t>
        <a:bodyPr/>
        <a:lstStyle/>
        <a:p>
          <a:endParaRPr lang="zh-CN" altLang="en-US"/>
        </a:p>
      </dgm:t>
    </dgm:pt>
    <dgm:pt modelId="{C6A59916-FBA4-4EEA-A673-3A80E7C7AD42}" type="pres">
      <dgm:prSet presAssocID="{0DB5C429-018C-4133-A881-F355EAC86546}" presName="vertTwo" presStyleCnt="0"/>
      <dgm:spPr/>
      <dgm:t>
        <a:bodyPr/>
        <a:lstStyle/>
        <a:p>
          <a:endParaRPr lang="zh-CN" altLang="en-US"/>
        </a:p>
      </dgm:t>
    </dgm:pt>
    <dgm:pt modelId="{D376C301-4E75-42FF-88A1-592D01AD5E8C}" type="pres">
      <dgm:prSet presAssocID="{0DB5C429-018C-4133-A881-F355EAC86546}" presName="txTwo" presStyleLbl="node2" presStyleIdx="1" presStyleCnt="2">
        <dgm:presLayoutVars>
          <dgm:chPref val="3"/>
        </dgm:presLayoutVars>
      </dgm:prSet>
      <dgm:spPr/>
      <dgm:t>
        <a:bodyPr/>
        <a:lstStyle/>
        <a:p>
          <a:endParaRPr lang="zh-CN" altLang="en-US"/>
        </a:p>
      </dgm:t>
    </dgm:pt>
    <dgm:pt modelId="{35101205-77A8-4989-A7AA-A2D325CFBCD0}" type="pres">
      <dgm:prSet presAssocID="{0DB5C429-018C-4133-A881-F355EAC86546}" presName="parTransTwo" presStyleCnt="0"/>
      <dgm:spPr/>
      <dgm:t>
        <a:bodyPr/>
        <a:lstStyle/>
        <a:p>
          <a:endParaRPr lang="zh-CN" altLang="en-US"/>
        </a:p>
      </dgm:t>
    </dgm:pt>
    <dgm:pt modelId="{68342748-F14B-4B3E-9F85-060FCAADBD06}" type="pres">
      <dgm:prSet presAssocID="{0DB5C429-018C-4133-A881-F355EAC86546}" presName="horzTwo" presStyleCnt="0"/>
      <dgm:spPr/>
      <dgm:t>
        <a:bodyPr/>
        <a:lstStyle/>
        <a:p>
          <a:endParaRPr lang="zh-CN" altLang="en-US"/>
        </a:p>
      </dgm:t>
    </dgm:pt>
    <dgm:pt modelId="{E622E4CB-CED5-4618-BF19-522D1A96CFE0}" type="pres">
      <dgm:prSet presAssocID="{6930E1D7-8FF6-4186-8476-9BFA2F6AC175}" presName="vertThree" presStyleCnt="0"/>
      <dgm:spPr/>
      <dgm:t>
        <a:bodyPr/>
        <a:lstStyle/>
        <a:p>
          <a:endParaRPr lang="zh-CN" altLang="en-US"/>
        </a:p>
      </dgm:t>
    </dgm:pt>
    <dgm:pt modelId="{61736E54-EB30-44F9-86F5-62435075EA06}" type="pres">
      <dgm:prSet presAssocID="{6930E1D7-8FF6-4186-8476-9BFA2F6AC175}" presName="txThree" presStyleLbl="node3" presStyleIdx="2" presStyleCnt="3">
        <dgm:presLayoutVars>
          <dgm:chPref val="3"/>
        </dgm:presLayoutVars>
      </dgm:prSet>
      <dgm:spPr/>
      <dgm:t>
        <a:bodyPr/>
        <a:lstStyle/>
        <a:p>
          <a:endParaRPr lang="zh-CN" altLang="en-US"/>
        </a:p>
      </dgm:t>
    </dgm:pt>
    <dgm:pt modelId="{7FCA4A26-786A-40BD-8FDF-1587D504EED4}" type="pres">
      <dgm:prSet presAssocID="{6930E1D7-8FF6-4186-8476-9BFA2F6AC175}" presName="horzThree" presStyleCnt="0"/>
      <dgm:spPr/>
      <dgm:t>
        <a:bodyPr/>
        <a:lstStyle/>
        <a:p>
          <a:endParaRPr lang="zh-CN" altLang="en-US"/>
        </a:p>
      </dgm:t>
    </dgm:pt>
  </dgm:ptLst>
  <dgm:cxnLst>
    <dgm:cxn modelId="{A73BDA90-C311-4DCE-84C0-9032027D9B92}" srcId="{0CAFE721-AB14-4019-A0FC-89873BABB1AA}" destId="{52747513-EA0F-4940-9432-8E409A9B9E94}" srcOrd="1" destOrd="0" parTransId="{F56C5802-7BF0-4018-899D-61D3B74634C4}" sibTransId="{4A9F2FA3-C64C-4F27-B423-F265270E7DF7}"/>
    <dgm:cxn modelId="{FDACDCB4-BD32-45F0-A34F-749B9BAB7BA1}" type="presOf" srcId="{0DB5C429-018C-4133-A881-F355EAC86546}" destId="{D376C301-4E75-42FF-88A1-592D01AD5E8C}" srcOrd="0" destOrd="0" presId="urn:microsoft.com/office/officeart/2005/8/layout/hierarchy4"/>
    <dgm:cxn modelId="{B4E720EC-E46D-4F5E-8A14-1349C63D55AC}" srcId="{B66CFA53-B6C7-490C-9805-95039C660038}" destId="{6ED62CB1-DFB0-4ADA-B593-F06046697524}" srcOrd="0" destOrd="0" parTransId="{465D9038-6A44-438B-A0B2-4E4A5F9D60BB}" sibTransId="{489CB1D9-379C-45C7-B9A0-1C6F4960FBAD}"/>
    <dgm:cxn modelId="{5018DCFD-49D0-4869-B054-D6364CDA8557}" srcId="{0CAFE721-AB14-4019-A0FC-89873BABB1AA}" destId="{C7F64543-E61E-4904-A273-04D19C3B8421}" srcOrd="0" destOrd="0" parTransId="{961D251E-4FAC-443F-AFD3-940BC6B7F2A2}" sibTransId="{EAB370E6-2761-49B7-9E9A-D87802190D5C}"/>
    <dgm:cxn modelId="{B09D76EC-7744-4A4D-B21A-AB5F9A266B20}" type="presOf" srcId="{B66CFA53-B6C7-490C-9805-95039C660038}" destId="{2ECA3285-F4A9-421E-B788-0EA5FBDC264E}" srcOrd="0" destOrd="0" presId="urn:microsoft.com/office/officeart/2005/8/layout/hierarchy4"/>
    <dgm:cxn modelId="{0FAFE9C9-F818-4E85-BB33-5C9C955DFE3E}" srcId="{6ED62CB1-DFB0-4ADA-B593-F06046697524}" destId="{0CAFE721-AB14-4019-A0FC-89873BABB1AA}" srcOrd="0" destOrd="0" parTransId="{C11D3034-B1A7-4129-95FF-DEFBD9EBBA32}" sibTransId="{32739397-473C-4808-89AF-9AC3ED41A832}"/>
    <dgm:cxn modelId="{3449FB95-CCF2-41AB-BE73-A06FF28FBA3D}" type="presOf" srcId="{6ED62CB1-DFB0-4ADA-B593-F06046697524}" destId="{EBDC37DA-9226-4156-B6D1-8B8A666D1F4A}" srcOrd="0" destOrd="0" presId="urn:microsoft.com/office/officeart/2005/8/layout/hierarchy4"/>
    <dgm:cxn modelId="{BD528C8A-EA7D-4AB7-BC81-1BC47D777295}" srcId="{6ED62CB1-DFB0-4ADA-B593-F06046697524}" destId="{0DB5C429-018C-4133-A881-F355EAC86546}" srcOrd="1" destOrd="0" parTransId="{29A49F88-5948-47DB-A462-6B700C00D62F}" sibTransId="{76C009DE-72A9-4C20-8EDF-6861805C5F5B}"/>
    <dgm:cxn modelId="{A01E70F3-A9D9-4650-9574-45F62938B7F8}" type="presOf" srcId="{0CAFE721-AB14-4019-A0FC-89873BABB1AA}" destId="{EA1286D3-74BF-4E3C-B461-F557D88B66B1}" srcOrd="0" destOrd="0" presId="urn:microsoft.com/office/officeart/2005/8/layout/hierarchy4"/>
    <dgm:cxn modelId="{647B5014-9D3D-4F60-B7CE-3537FDD8B342}" type="presOf" srcId="{C7F64543-E61E-4904-A273-04D19C3B8421}" destId="{23543464-3AE7-4A43-9EDC-72838D993394}" srcOrd="0" destOrd="0" presId="urn:microsoft.com/office/officeart/2005/8/layout/hierarchy4"/>
    <dgm:cxn modelId="{6D1CE5FC-8784-4F62-BD5C-8F87C658E6F4}" type="presOf" srcId="{6930E1D7-8FF6-4186-8476-9BFA2F6AC175}" destId="{61736E54-EB30-44F9-86F5-62435075EA06}" srcOrd="0" destOrd="0" presId="urn:microsoft.com/office/officeart/2005/8/layout/hierarchy4"/>
    <dgm:cxn modelId="{7668DE12-7ED5-4419-B750-25738E9E10EE}" srcId="{0DB5C429-018C-4133-A881-F355EAC86546}" destId="{6930E1D7-8FF6-4186-8476-9BFA2F6AC175}" srcOrd="0" destOrd="0" parTransId="{527FA390-E8BF-487B-8E98-EFE0C5091899}" sibTransId="{029FBF2E-A3D7-44A6-8132-D4ADCD1117E1}"/>
    <dgm:cxn modelId="{F851158A-98D7-4219-8EB4-B9746D4A7230}" type="presOf" srcId="{52747513-EA0F-4940-9432-8E409A9B9E94}" destId="{AB66D81E-97D9-4107-9F0B-A3B9854A7C7E}" srcOrd="0" destOrd="0" presId="urn:microsoft.com/office/officeart/2005/8/layout/hierarchy4"/>
    <dgm:cxn modelId="{4FCFCB21-18B1-4FD2-805B-5DC5E7E299A6}" type="presParOf" srcId="{2ECA3285-F4A9-421E-B788-0EA5FBDC264E}" destId="{27AE41DC-2CE8-477E-856B-8D21C74E286A}" srcOrd="0" destOrd="0" presId="urn:microsoft.com/office/officeart/2005/8/layout/hierarchy4"/>
    <dgm:cxn modelId="{045C5C16-A291-4DFC-ABF7-4C4A78784552}" type="presParOf" srcId="{27AE41DC-2CE8-477E-856B-8D21C74E286A}" destId="{EBDC37DA-9226-4156-B6D1-8B8A666D1F4A}" srcOrd="0" destOrd="0" presId="urn:microsoft.com/office/officeart/2005/8/layout/hierarchy4"/>
    <dgm:cxn modelId="{C610721D-EE2C-4C0A-BEEA-832EDA11C1AB}" type="presParOf" srcId="{27AE41DC-2CE8-477E-856B-8D21C74E286A}" destId="{3FE6CD1F-BAB7-41F0-AA82-9AE621CE0EA3}" srcOrd="1" destOrd="0" presId="urn:microsoft.com/office/officeart/2005/8/layout/hierarchy4"/>
    <dgm:cxn modelId="{F19B00CB-6D55-4B4B-856C-EB42D2C873C9}" type="presParOf" srcId="{27AE41DC-2CE8-477E-856B-8D21C74E286A}" destId="{123B4E48-4EF5-484B-9E04-E9B39293A23B}" srcOrd="2" destOrd="0" presId="urn:microsoft.com/office/officeart/2005/8/layout/hierarchy4"/>
    <dgm:cxn modelId="{53270363-D4AB-4B50-A31B-18DC0DF968DF}" type="presParOf" srcId="{123B4E48-4EF5-484B-9E04-E9B39293A23B}" destId="{601E1223-2408-444B-A1C6-B2C1191102BC}" srcOrd="0" destOrd="0" presId="urn:microsoft.com/office/officeart/2005/8/layout/hierarchy4"/>
    <dgm:cxn modelId="{F1343648-A138-466D-B053-D3E72BA687D8}" type="presParOf" srcId="{601E1223-2408-444B-A1C6-B2C1191102BC}" destId="{EA1286D3-74BF-4E3C-B461-F557D88B66B1}" srcOrd="0" destOrd="0" presId="urn:microsoft.com/office/officeart/2005/8/layout/hierarchy4"/>
    <dgm:cxn modelId="{FC217FC8-9BCB-4EB1-AEB1-1FADEA3E2C5A}" type="presParOf" srcId="{601E1223-2408-444B-A1C6-B2C1191102BC}" destId="{1CBE4915-CC9B-47D2-9453-86CFF6181864}" srcOrd="1" destOrd="0" presId="urn:microsoft.com/office/officeart/2005/8/layout/hierarchy4"/>
    <dgm:cxn modelId="{FE23CB3F-0AE0-4B77-8598-E63013877EE8}" type="presParOf" srcId="{601E1223-2408-444B-A1C6-B2C1191102BC}" destId="{B3B30EDB-AE16-4D54-8021-6D2C67C6E05A}" srcOrd="2" destOrd="0" presId="urn:microsoft.com/office/officeart/2005/8/layout/hierarchy4"/>
    <dgm:cxn modelId="{925DB94C-F677-4E2A-967F-A0879C4A6427}" type="presParOf" srcId="{B3B30EDB-AE16-4D54-8021-6D2C67C6E05A}" destId="{955DB45D-57C2-4507-AE06-5F8D5E474583}" srcOrd="0" destOrd="0" presId="urn:microsoft.com/office/officeart/2005/8/layout/hierarchy4"/>
    <dgm:cxn modelId="{C13923B1-B765-4AF9-94AA-699FD17C3BAA}" type="presParOf" srcId="{955DB45D-57C2-4507-AE06-5F8D5E474583}" destId="{23543464-3AE7-4A43-9EDC-72838D993394}" srcOrd="0" destOrd="0" presId="urn:microsoft.com/office/officeart/2005/8/layout/hierarchy4"/>
    <dgm:cxn modelId="{BCDA167C-0167-40E3-B147-98D8C7678D02}" type="presParOf" srcId="{955DB45D-57C2-4507-AE06-5F8D5E474583}" destId="{71F4D81A-1FC7-4B15-9158-63459A264B30}" srcOrd="1" destOrd="0" presId="urn:microsoft.com/office/officeart/2005/8/layout/hierarchy4"/>
    <dgm:cxn modelId="{73BB4B7A-4523-4B6A-B631-F7FE75272019}" type="presParOf" srcId="{B3B30EDB-AE16-4D54-8021-6D2C67C6E05A}" destId="{4715E23F-C2C8-4139-BA36-7A05EAA13A54}" srcOrd="1" destOrd="0" presId="urn:microsoft.com/office/officeart/2005/8/layout/hierarchy4"/>
    <dgm:cxn modelId="{E89F1B6F-D9F8-4134-AAB0-4A73E23CF6F7}" type="presParOf" srcId="{B3B30EDB-AE16-4D54-8021-6D2C67C6E05A}" destId="{E4C196D3-5017-4EFB-AC26-AB88F1915FCA}" srcOrd="2" destOrd="0" presId="urn:microsoft.com/office/officeart/2005/8/layout/hierarchy4"/>
    <dgm:cxn modelId="{647296C3-ACBA-426C-ACEA-25D41F37FF1B}" type="presParOf" srcId="{E4C196D3-5017-4EFB-AC26-AB88F1915FCA}" destId="{AB66D81E-97D9-4107-9F0B-A3B9854A7C7E}" srcOrd="0" destOrd="0" presId="urn:microsoft.com/office/officeart/2005/8/layout/hierarchy4"/>
    <dgm:cxn modelId="{2F89AB9B-B0A1-48EF-B140-6EAF7857C322}" type="presParOf" srcId="{E4C196D3-5017-4EFB-AC26-AB88F1915FCA}" destId="{A137B147-1C6C-4255-9E61-6BB2314C30CF}" srcOrd="1" destOrd="0" presId="urn:microsoft.com/office/officeart/2005/8/layout/hierarchy4"/>
    <dgm:cxn modelId="{7C2B7AE3-5766-429D-BADF-435EDF0C335E}" type="presParOf" srcId="{123B4E48-4EF5-484B-9E04-E9B39293A23B}" destId="{3A8BAF0C-190B-443F-B26D-1FA0CD8593C2}" srcOrd="1" destOrd="0" presId="urn:microsoft.com/office/officeart/2005/8/layout/hierarchy4"/>
    <dgm:cxn modelId="{EA1977DE-BB23-4B93-9082-4EEE00E72D0E}" type="presParOf" srcId="{123B4E48-4EF5-484B-9E04-E9B39293A23B}" destId="{C6A59916-FBA4-4EEA-A673-3A80E7C7AD42}" srcOrd="2" destOrd="0" presId="urn:microsoft.com/office/officeart/2005/8/layout/hierarchy4"/>
    <dgm:cxn modelId="{438BAB0E-8D3E-43FA-9BF0-E4C4B6E902DC}" type="presParOf" srcId="{C6A59916-FBA4-4EEA-A673-3A80E7C7AD42}" destId="{D376C301-4E75-42FF-88A1-592D01AD5E8C}" srcOrd="0" destOrd="0" presId="urn:microsoft.com/office/officeart/2005/8/layout/hierarchy4"/>
    <dgm:cxn modelId="{970D36BA-A7D8-4EAB-8E84-87B6318B936B}" type="presParOf" srcId="{C6A59916-FBA4-4EEA-A673-3A80E7C7AD42}" destId="{35101205-77A8-4989-A7AA-A2D325CFBCD0}" srcOrd="1" destOrd="0" presId="urn:microsoft.com/office/officeart/2005/8/layout/hierarchy4"/>
    <dgm:cxn modelId="{CA562E0D-E47F-4DC9-929D-CA9C46EB915C}" type="presParOf" srcId="{C6A59916-FBA4-4EEA-A673-3A80E7C7AD42}" destId="{68342748-F14B-4B3E-9F85-060FCAADBD06}" srcOrd="2" destOrd="0" presId="urn:microsoft.com/office/officeart/2005/8/layout/hierarchy4"/>
    <dgm:cxn modelId="{47653E52-F9B3-4F5E-9B4F-E111447C2401}" type="presParOf" srcId="{68342748-F14B-4B3E-9F85-060FCAADBD06}" destId="{E622E4CB-CED5-4618-BF19-522D1A96CFE0}" srcOrd="0" destOrd="0" presId="urn:microsoft.com/office/officeart/2005/8/layout/hierarchy4"/>
    <dgm:cxn modelId="{9512CBC2-3A20-4D96-8C7B-6DC6CE78901B}" type="presParOf" srcId="{E622E4CB-CED5-4618-BF19-522D1A96CFE0}" destId="{61736E54-EB30-44F9-86F5-62435075EA06}" srcOrd="0" destOrd="0" presId="urn:microsoft.com/office/officeart/2005/8/layout/hierarchy4"/>
    <dgm:cxn modelId="{C52D6DC8-35A0-479D-91A8-17E00E22ED2F}" type="presParOf" srcId="{E622E4CB-CED5-4618-BF19-522D1A96CFE0}" destId="{7FCA4A26-786A-40BD-8FDF-1587D504EED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3D0BC3-D215-4DAB-9B12-F11726105903}"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zh-CN" altLang="en-US"/>
        </a:p>
      </dgm:t>
    </dgm:pt>
    <dgm:pt modelId="{A46DC7C8-B387-47F4-BE51-48F83294277A}">
      <dgm:prSet phldrT="[文本]"/>
      <dgm:spPr/>
      <dgm:t>
        <a:bodyPr/>
        <a:lstStyle/>
        <a:p>
          <a:r>
            <a:rPr lang="zh-CN" altLang="en-US" dirty="0" smtClean="0"/>
            <a:t>消息批量发送</a:t>
          </a:r>
          <a:endParaRPr lang="zh-CN" altLang="en-US" dirty="0"/>
        </a:p>
      </dgm:t>
    </dgm:pt>
    <dgm:pt modelId="{967B82C1-8AC8-4503-B7CE-E20C6C44762A}" type="parTrans" cxnId="{20B24C90-E15D-49DA-89B0-04FD705A58A3}">
      <dgm:prSet/>
      <dgm:spPr/>
      <dgm:t>
        <a:bodyPr/>
        <a:lstStyle/>
        <a:p>
          <a:endParaRPr lang="zh-CN" altLang="en-US"/>
        </a:p>
      </dgm:t>
    </dgm:pt>
    <dgm:pt modelId="{92D422B6-F51E-4690-9A45-89408B8FDCF1}" type="sibTrans" cxnId="{20B24C90-E15D-49DA-89B0-04FD705A58A3}">
      <dgm:prSet/>
      <dgm:spPr/>
      <dgm:t>
        <a:bodyPr/>
        <a:lstStyle/>
        <a:p>
          <a:endParaRPr lang="zh-CN" altLang="en-US"/>
        </a:p>
      </dgm:t>
    </dgm:pt>
    <dgm:pt modelId="{1399C892-693F-454A-A910-340BB66039EA}">
      <dgm:prSet phldrT="[文本]"/>
      <dgm:spPr/>
      <dgm:t>
        <a:bodyPr/>
        <a:lstStyle/>
        <a:p>
          <a:r>
            <a:rPr lang="zh-CN" altLang="en-US" dirty="0" smtClean="0"/>
            <a:t>消息、门户内容审核</a:t>
          </a:r>
          <a:endParaRPr lang="zh-CN" altLang="en-US" dirty="0"/>
        </a:p>
      </dgm:t>
    </dgm:pt>
    <dgm:pt modelId="{F061FE65-38D4-4C41-83E8-1DF2B0F694FC}" type="parTrans" cxnId="{6648D4E3-A7C0-4E67-85BC-D83BFF8327F7}">
      <dgm:prSet/>
      <dgm:spPr/>
      <dgm:t>
        <a:bodyPr/>
        <a:lstStyle/>
        <a:p>
          <a:endParaRPr lang="zh-CN" altLang="en-US"/>
        </a:p>
      </dgm:t>
    </dgm:pt>
    <dgm:pt modelId="{4BBF9EB9-8826-4851-9847-D121AFFD2E04}" type="sibTrans" cxnId="{6648D4E3-A7C0-4E67-85BC-D83BFF8327F7}">
      <dgm:prSet/>
      <dgm:spPr/>
      <dgm:t>
        <a:bodyPr/>
        <a:lstStyle/>
        <a:p>
          <a:endParaRPr lang="zh-CN" altLang="en-US"/>
        </a:p>
      </dgm:t>
    </dgm:pt>
    <dgm:pt modelId="{763D5277-6BB7-4FAA-BB91-E5349CA08B48}">
      <dgm:prSet phldrT="[文本]"/>
      <dgm:spPr/>
      <dgm:t>
        <a:bodyPr/>
        <a:lstStyle/>
        <a:p>
          <a:r>
            <a:rPr lang="zh-CN" altLang="en-US" dirty="0" smtClean="0"/>
            <a:t>消息追溯</a:t>
          </a:r>
          <a:endParaRPr lang="zh-CN" altLang="en-US" dirty="0"/>
        </a:p>
      </dgm:t>
    </dgm:pt>
    <dgm:pt modelId="{BFCD81F7-21F9-40B3-A5EB-2EF2993644E2}" type="parTrans" cxnId="{D2844498-73F7-4D54-98E6-E7AF4FEC5402}">
      <dgm:prSet/>
      <dgm:spPr/>
      <dgm:t>
        <a:bodyPr/>
        <a:lstStyle/>
        <a:p>
          <a:endParaRPr lang="zh-CN" altLang="en-US"/>
        </a:p>
      </dgm:t>
    </dgm:pt>
    <dgm:pt modelId="{3D6D765C-86AB-4F0B-A6E9-E75C10E1093D}" type="sibTrans" cxnId="{D2844498-73F7-4D54-98E6-E7AF4FEC5402}">
      <dgm:prSet/>
      <dgm:spPr/>
      <dgm:t>
        <a:bodyPr/>
        <a:lstStyle/>
        <a:p>
          <a:endParaRPr lang="zh-CN" altLang="en-US"/>
        </a:p>
      </dgm:t>
    </dgm:pt>
    <dgm:pt modelId="{B02755AE-F2A6-497B-BB6C-A576AF43561B}">
      <dgm:prSet phldrT="[文本]"/>
      <dgm:spPr/>
      <dgm:t>
        <a:bodyPr/>
        <a:lstStyle/>
        <a:p>
          <a:r>
            <a:rPr lang="en-US" altLang="zh-CN" dirty="0" smtClean="0"/>
            <a:t>Portal</a:t>
          </a:r>
          <a:r>
            <a:rPr lang="zh-CN" altLang="en-US" dirty="0" smtClean="0"/>
            <a:t>组件配置</a:t>
          </a:r>
          <a:endParaRPr lang="zh-CN" altLang="en-US" dirty="0"/>
        </a:p>
      </dgm:t>
    </dgm:pt>
    <dgm:pt modelId="{01FD775C-F157-4B52-B19D-3F295606F181}" type="parTrans" cxnId="{4AABAB25-8ACA-45AC-A2A1-0923A408533F}">
      <dgm:prSet/>
      <dgm:spPr/>
      <dgm:t>
        <a:bodyPr/>
        <a:lstStyle/>
        <a:p>
          <a:endParaRPr lang="zh-CN" altLang="en-US"/>
        </a:p>
      </dgm:t>
    </dgm:pt>
    <dgm:pt modelId="{9153E531-C4D4-43AD-B837-525D16500FDF}" type="sibTrans" cxnId="{4AABAB25-8ACA-45AC-A2A1-0923A408533F}">
      <dgm:prSet/>
      <dgm:spPr/>
      <dgm:t>
        <a:bodyPr/>
        <a:lstStyle/>
        <a:p>
          <a:endParaRPr lang="zh-CN" altLang="en-US"/>
        </a:p>
      </dgm:t>
    </dgm:pt>
    <dgm:pt modelId="{510090F9-EE1F-4486-90F7-BD9813E28353}">
      <dgm:prSet phldrT="[文本]"/>
      <dgm:spPr/>
      <dgm:t>
        <a:bodyPr/>
        <a:lstStyle/>
        <a:p>
          <a:r>
            <a:rPr lang="zh-CN" altLang="en-US" dirty="0" smtClean="0"/>
            <a:t>门户内容发布</a:t>
          </a:r>
          <a:endParaRPr lang="zh-CN" altLang="en-US" dirty="0"/>
        </a:p>
      </dgm:t>
    </dgm:pt>
    <dgm:pt modelId="{D027C17E-7EA3-4970-ACDA-F63DF1DC4BDA}" type="parTrans" cxnId="{841C23C2-E1A2-4C91-9D80-9F9548E665C7}">
      <dgm:prSet/>
      <dgm:spPr/>
      <dgm:t>
        <a:bodyPr/>
        <a:lstStyle/>
        <a:p>
          <a:endParaRPr lang="zh-CN" altLang="en-US"/>
        </a:p>
      </dgm:t>
    </dgm:pt>
    <dgm:pt modelId="{34A7445D-62AD-4DA2-84F4-9732D284CE6A}" type="sibTrans" cxnId="{841C23C2-E1A2-4C91-9D80-9F9548E665C7}">
      <dgm:prSet/>
      <dgm:spPr/>
      <dgm:t>
        <a:bodyPr/>
        <a:lstStyle/>
        <a:p>
          <a:endParaRPr lang="zh-CN" altLang="en-US"/>
        </a:p>
      </dgm:t>
    </dgm:pt>
    <dgm:pt modelId="{FE65120B-B720-4AA4-ACFC-6A1363FC08A9}" type="pres">
      <dgm:prSet presAssocID="{9C3D0BC3-D215-4DAB-9B12-F11726105903}" presName="cycle" presStyleCnt="0">
        <dgm:presLayoutVars>
          <dgm:dir/>
          <dgm:resizeHandles val="exact"/>
        </dgm:presLayoutVars>
      </dgm:prSet>
      <dgm:spPr/>
      <dgm:t>
        <a:bodyPr/>
        <a:lstStyle/>
        <a:p>
          <a:endParaRPr lang="zh-CN" altLang="en-US"/>
        </a:p>
      </dgm:t>
    </dgm:pt>
    <dgm:pt modelId="{295F9C1A-1C0A-4F43-9E44-3E9086430770}" type="pres">
      <dgm:prSet presAssocID="{A46DC7C8-B387-47F4-BE51-48F83294277A}" presName="node" presStyleLbl="node1" presStyleIdx="0" presStyleCnt="5">
        <dgm:presLayoutVars>
          <dgm:bulletEnabled val="1"/>
        </dgm:presLayoutVars>
      </dgm:prSet>
      <dgm:spPr/>
      <dgm:t>
        <a:bodyPr/>
        <a:lstStyle/>
        <a:p>
          <a:endParaRPr lang="zh-CN" altLang="en-US"/>
        </a:p>
      </dgm:t>
    </dgm:pt>
    <dgm:pt modelId="{DE07129F-B19B-404D-82AB-D6D174DEAD3D}" type="pres">
      <dgm:prSet presAssocID="{A46DC7C8-B387-47F4-BE51-48F83294277A}" presName="spNode" presStyleCnt="0"/>
      <dgm:spPr/>
      <dgm:t>
        <a:bodyPr/>
        <a:lstStyle/>
        <a:p>
          <a:endParaRPr lang="zh-CN" altLang="en-US"/>
        </a:p>
      </dgm:t>
    </dgm:pt>
    <dgm:pt modelId="{2870030B-3D37-428D-A6DE-6874E9DC1CBD}" type="pres">
      <dgm:prSet presAssocID="{92D422B6-F51E-4690-9A45-89408B8FDCF1}" presName="sibTrans" presStyleLbl="sibTrans1D1" presStyleIdx="0" presStyleCnt="5"/>
      <dgm:spPr/>
      <dgm:t>
        <a:bodyPr/>
        <a:lstStyle/>
        <a:p>
          <a:endParaRPr lang="zh-CN" altLang="en-US"/>
        </a:p>
      </dgm:t>
    </dgm:pt>
    <dgm:pt modelId="{AB479F1B-5A52-4340-8DC6-93980CF74F2F}" type="pres">
      <dgm:prSet presAssocID="{1399C892-693F-454A-A910-340BB66039EA}" presName="node" presStyleLbl="node1" presStyleIdx="1" presStyleCnt="5">
        <dgm:presLayoutVars>
          <dgm:bulletEnabled val="1"/>
        </dgm:presLayoutVars>
      </dgm:prSet>
      <dgm:spPr/>
      <dgm:t>
        <a:bodyPr/>
        <a:lstStyle/>
        <a:p>
          <a:endParaRPr lang="zh-CN" altLang="en-US"/>
        </a:p>
      </dgm:t>
    </dgm:pt>
    <dgm:pt modelId="{58E9F5CF-4121-44A9-BAA6-4DEB563DD514}" type="pres">
      <dgm:prSet presAssocID="{1399C892-693F-454A-A910-340BB66039EA}" presName="spNode" presStyleCnt="0"/>
      <dgm:spPr/>
      <dgm:t>
        <a:bodyPr/>
        <a:lstStyle/>
        <a:p>
          <a:endParaRPr lang="zh-CN" altLang="en-US"/>
        </a:p>
      </dgm:t>
    </dgm:pt>
    <dgm:pt modelId="{EA4D9120-294E-4CDA-8EEA-581CE3A737B0}" type="pres">
      <dgm:prSet presAssocID="{4BBF9EB9-8826-4851-9847-D121AFFD2E04}" presName="sibTrans" presStyleLbl="sibTrans1D1" presStyleIdx="1" presStyleCnt="5"/>
      <dgm:spPr/>
      <dgm:t>
        <a:bodyPr/>
        <a:lstStyle/>
        <a:p>
          <a:endParaRPr lang="zh-CN" altLang="en-US"/>
        </a:p>
      </dgm:t>
    </dgm:pt>
    <dgm:pt modelId="{BE126CC2-C7FC-4D79-BC11-D20D58CD6725}" type="pres">
      <dgm:prSet presAssocID="{763D5277-6BB7-4FAA-BB91-E5349CA08B48}" presName="node" presStyleLbl="node1" presStyleIdx="2" presStyleCnt="5">
        <dgm:presLayoutVars>
          <dgm:bulletEnabled val="1"/>
        </dgm:presLayoutVars>
      </dgm:prSet>
      <dgm:spPr/>
      <dgm:t>
        <a:bodyPr/>
        <a:lstStyle/>
        <a:p>
          <a:endParaRPr lang="zh-CN" altLang="en-US"/>
        </a:p>
      </dgm:t>
    </dgm:pt>
    <dgm:pt modelId="{1E1F0C6E-0ED3-4642-8A35-6C1F217D6194}" type="pres">
      <dgm:prSet presAssocID="{763D5277-6BB7-4FAA-BB91-E5349CA08B48}" presName="spNode" presStyleCnt="0"/>
      <dgm:spPr/>
      <dgm:t>
        <a:bodyPr/>
        <a:lstStyle/>
        <a:p>
          <a:endParaRPr lang="zh-CN" altLang="en-US"/>
        </a:p>
      </dgm:t>
    </dgm:pt>
    <dgm:pt modelId="{DEF8CC2A-DA71-4CF6-9A68-95098E5FC121}" type="pres">
      <dgm:prSet presAssocID="{3D6D765C-86AB-4F0B-A6E9-E75C10E1093D}" presName="sibTrans" presStyleLbl="sibTrans1D1" presStyleIdx="2" presStyleCnt="5"/>
      <dgm:spPr/>
      <dgm:t>
        <a:bodyPr/>
        <a:lstStyle/>
        <a:p>
          <a:endParaRPr lang="zh-CN" altLang="en-US"/>
        </a:p>
      </dgm:t>
    </dgm:pt>
    <dgm:pt modelId="{8EB3228B-20E2-48E6-8EF6-A5F02A7C2D40}" type="pres">
      <dgm:prSet presAssocID="{B02755AE-F2A6-497B-BB6C-A576AF43561B}" presName="node" presStyleLbl="node1" presStyleIdx="3" presStyleCnt="5">
        <dgm:presLayoutVars>
          <dgm:bulletEnabled val="1"/>
        </dgm:presLayoutVars>
      </dgm:prSet>
      <dgm:spPr/>
      <dgm:t>
        <a:bodyPr/>
        <a:lstStyle/>
        <a:p>
          <a:endParaRPr lang="zh-CN" altLang="en-US"/>
        </a:p>
      </dgm:t>
    </dgm:pt>
    <dgm:pt modelId="{4D10A1E4-C261-45C2-AB6E-BD6B54D45A6C}" type="pres">
      <dgm:prSet presAssocID="{B02755AE-F2A6-497B-BB6C-A576AF43561B}" presName="spNode" presStyleCnt="0"/>
      <dgm:spPr/>
      <dgm:t>
        <a:bodyPr/>
        <a:lstStyle/>
        <a:p>
          <a:endParaRPr lang="zh-CN" altLang="en-US"/>
        </a:p>
      </dgm:t>
    </dgm:pt>
    <dgm:pt modelId="{F75EFAE9-7B8B-4375-B9E3-A2D535FE80B7}" type="pres">
      <dgm:prSet presAssocID="{9153E531-C4D4-43AD-B837-525D16500FDF}" presName="sibTrans" presStyleLbl="sibTrans1D1" presStyleIdx="3" presStyleCnt="5"/>
      <dgm:spPr/>
      <dgm:t>
        <a:bodyPr/>
        <a:lstStyle/>
        <a:p>
          <a:endParaRPr lang="zh-CN" altLang="en-US"/>
        </a:p>
      </dgm:t>
    </dgm:pt>
    <dgm:pt modelId="{B50D12E8-D2D5-4972-891E-8EAA0A392797}" type="pres">
      <dgm:prSet presAssocID="{510090F9-EE1F-4486-90F7-BD9813E28353}" presName="node" presStyleLbl="node1" presStyleIdx="4" presStyleCnt="5">
        <dgm:presLayoutVars>
          <dgm:bulletEnabled val="1"/>
        </dgm:presLayoutVars>
      </dgm:prSet>
      <dgm:spPr/>
      <dgm:t>
        <a:bodyPr/>
        <a:lstStyle/>
        <a:p>
          <a:endParaRPr lang="zh-CN" altLang="en-US"/>
        </a:p>
      </dgm:t>
    </dgm:pt>
    <dgm:pt modelId="{25EA0CCD-BD1F-4635-BA1B-713E0AF325B2}" type="pres">
      <dgm:prSet presAssocID="{510090F9-EE1F-4486-90F7-BD9813E28353}" presName="spNode" presStyleCnt="0"/>
      <dgm:spPr/>
      <dgm:t>
        <a:bodyPr/>
        <a:lstStyle/>
        <a:p>
          <a:endParaRPr lang="zh-CN" altLang="en-US"/>
        </a:p>
      </dgm:t>
    </dgm:pt>
    <dgm:pt modelId="{C8BF2837-F9C3-4AE7-8608-1B44A6D95109}" type="pres">
      <dgm:prSet presAssocID="{34A7445D-62AD-4DA2-84F4-9732D284CE6A}" presName="sibTrans" presStyleLbl="sibTrans1D1" presStyleIdx="4" presStyleCnt="5"/>
      <dgm:spPr/>
      <dgm:t>
        <a:bodyPr/>
        <a:lstStyle/>
        <a:p>
          <a:endParaRPr lang="zh-CN" altLang="en-US"/>
        </a:p>
      </dgm:t>
    </dgm:pt>
  </dgm:ptLst>
  <dgm:cxnLst>
    <dgm:cxn modelId="{4AABAB25-8ACA-45AC-A2A1-0923A408533F}" srcId="{9C3D0BC3-D215-4DAB-9B12-F11726105903}" destId="{B02755AE-F2A6-497B-BB6C-A576AF43561B}" srcOrd="3" destOrd="0" parTransId="{01FD775C-F157-4B52-B19D-3F295606F181}" sibTransId="{9153E531-C4D4-43AD-B837-525D16500FDF}"/>
    <dgm:cxn modelId="{EE6BB147-BA33-49B4-B2B8-EEBB0BFC4114}" type="presOf" srcId="{9C3D0BC3-D215-4DAB-9B12-F11726105903}" destId="{FE65120B-B720-4AA4-ACFC-6A1363FC08A9}" srcOrd="0" destOrd="0" presId="urn:microsoft.com/office/officeart/2005/8/layout/cycle6"/>
    <dgm:cxn modelId="{719D0373-BB58-46E4-9329-433DE0380A7C}" type="presOf" srcId="{1399C892-693F-454A-A910-340BB66039EA}" destId="{AB479F1B-5A52-4340-8DC6-93980CF74F2F}" srcOrd="0" destOrd="0" presId="urn:microsoft.com/office/officeart/2005/8/layout/cycle6"/>
    <dgm:cxn modelId="{51D08D12-5CFA-4125-9E69-C5F30BC709AB}" type="presOf" srcId="{3D6D765C-86AB-4F0B-A6E9-E75C10E1093D}" destId="{DEF8CC2A-DA71-4CF6-9A68-95098E5FC121}" srcOrd="0" destOrd="0" presId="urn:microsoft.com/office/officeart/2005/8/layout/cycle6"/>
    <dgm:cxn modelId="{6762EF63-44C7-4E82-85EF-51F8F8B388B2}" type="presOf" srcId="{9153E531-C4D4-43AD-B837-525D16500FDF}" destId="{F75EFAE9-7B8B-4375-B9E3-A2D535FE80B7}" srcOrd="0" destOrd="0" presId="urn:microsoft.com/office/officeart/2005/8/layout/cycle6"/>
    <dgm:cxn modelId="{6648D4E3-A7C0-4E67-85BC-D83BFF8327F7}" srcId="{9C3D0BC3-D215-4DAB-9B12-F11726105903}" destId="{1399C892-693F-454A-A910-340BB66039EA}" srcOrd="1" destOrd="0" parTransId="{F061FE65-38D4-4C41-83E8-1DF2B0F694FC}" sibTransId="{4BBF9EB9-8826-4851-9847-D121AFFD2E04}"/>
    <dgm:cxn modelId="{947031EF-1A09-4B9E-8DA2-975B03BB094B}" type="presOf" srcId="{A46DC7C8-B387-47F4-BE51-48F83294277A}" destId="{295F9C1A-1C0A-4F43-9E44-3E9086430770}" srcOrd="0" destOrd="0" presId="urn:microsoft.com/office/officeart/2005/8/layout/cycle6"/>
    <dgm:cxn modelId="{2064498E-0AF5-439B-AF77-9D24045C9759}" type="presOf" srcId="{510090F9-EE1F-4486-90F7-BD9813E28353}" destId="{B50D12E8-D2D5-4972-891E-8EAA0A392797}" srcOrd="0" destOrd="0" presId="urn:microsoft.com/office/officeart/2005/8/layout/cycle6"/>
    <dgm:cxn modelId="{A72C2CBC-7475-4109-9B1C-96F7C65B814F}" type="presOf" srcId="{B02755AE-F2A6-497B-BB6C-A576AF43561B}" destId="{8EB3228B-20E2-48E6-8EF6-A5F02A7C2D40}" srcOrd="0" destOrd="0" presId="urn:microsoft.com/office/officeart/2005/8/layout/cycle6"/>
    <dgm:cxn modelId="{83A4B4FD-7565-4B61-9E80-264BCC9DF8A9}" type="presOf" srcId="{4BBF9EB9-8826-4851-9847-D121AFFD2E04}" destId="{EA4D9120-294E-4CDA-8EEA-581CE3A737B0}" srcOrd="0" destOrd="0" presId="urn:microsoft.com/office/officeart/2005/8/layout/cycle6"/>
    <dgm:cxn modelId="{20B24C90-E15D-49DA-89B0-04FD705A58A3}" srcId="{9C3D0BC3-D215-4DAB-9B12-F11726105903}" destId="{A46DC7C8-B387-47F4-BE51-48F83294277A}" srcOrd="0" destOrd="0" parTransId="{967B82C1-8AC8-4503-B7CE-E20C6C44762A}" sibTransId="{92D422B6-F51E-4690-9A45-89408B8FDCF1}"/>
    <dgm:cxn modelId="{805F3C36-C71C-44C6-8AC8-82AACF3C4B05}" type="presOf" srcId="{92D422B6-F51E-4690-9A45-89408B8FDCF1}" destId="{2870030B-3D37-428D-A6DE-6874E9DC1CBD}" srcOrd="0" destOrd="0" presId="urn:microsoft.com/office/officeart/2005/8/layout/cycle6"/>
    <dgm:cxn modelId="{D2844498-73F7-4D54-98E6-E7AF4FEC5402}" srcId="{9C3D0BC3-D215-4DAB-9B12-F11726105903}" destId="{763D5277-6BB7-4FAA-BB91-E5349CA08B48}" srcOrd="2" destOrd="0" parTransId="{BFCD81F7-21F9-40B3-A5EB-2EF2993644E2}" sibTransId="{3D6D765C-86AB-4F0B-A6E9-E75C10E1093D}"/>
    <dgm:cxn modelId="{8915A7D4-49E7-4E7B-BECE-5D31C55A0C69}" type="presOf" srcId="{763D5277-6BB7-4FAA-BB91-E5349CA08B48}" destId="{BE126CC2-C7FC-4D79-BC11-D20D58CD6725}" srcOrd="0" destOrd="0" presId="urn:microsoft.com/office/officeart/2005/8/layout/cycle6"/>
    <dgm:cxn modelId="{0B227DEE-37AA-48A6-A806-C99A05A88435}" type="presOf" srcId="{34A7445D-62AD-4DA2-84F4-9732D284CE6A}" destId="{C8BF2837-F9C3-4AE7-8608-1B44A6D95109}" srcOrd="0" destOrd="0" presId="urn:microsoft.com/office/officeart/2005/8/layout/cycle6"/>
    <dgm:cxn modelId="{841C23C2-E1A2-4C91-9D80-9F9548E665C7}" srcId="{9C3D0BC3-D215-4DAB-9B12-F11726105903}" destId="{510090F9-EE1F-4486-90F7-BD9813E28353}" srcOrd="4" destOrd="0" parTransId="{D027C17E-7EA3-4970-ACDA-F63DF1DC4BDA}" sibTransId="{34A7445D-62AD-4DA2-84F4-9732D284CE6A}"/>
    <dgm:cxn modelId="{95DA1C23-ED74-4A16-BEF3-D6DD9D8A6616}" type="presParOf" srcId="{FE65120B-B720-4AA4-ACFC-6A1363FC08A9}" destId="{295F9C1A-1C0A-4F43-9E44-3E9086430770}" srcOrd="0" destOrd="0" presId="urn:microsoft.com/office/officeart/2005/8/layout/cycle6"/>
    <dgm:cxn modelId="{0C1517F9-DD29-4FFA-B848-F364E5DB04FF}" type="presParOf" srcId="{FE65120B-B720-4AA4-ACFC-6A1363FC08A9}" destId="{DE07129F-B19B-404D-82AB-D6D174DEAD3D}" srcOrd="1" destOrd="0" presId="urn:microsoft.com/office/officeart/2005/8/layout/cycle6"/>
    <dgm:cxn modelId="{A04CDEAA-F429-4896-8109-620F162BCA7C}" type="presParOf" srcId="{FE65120B-B720-4AA4-ACFC-6A1363FC08A9}" destId="{2870030B-3D37-428D-A6DE-6874E9DC1CBD}" srcOrd="2" destOrd="0" presId="urn:microsoft.com/office/officeart/2005/8/layout/cycle6"/>
    <dgm:cxn modelId="{AAA3FB59-BB53-45A5-9E36-AA3F827295ED}" type="presParOf" srcId="{FE65120B-B720-4AA4-ACFC-6A1363FC08A9}" destId="{AB479F1B-5A52-4340-8DC6-93980CF74F2F}" srcOrd="3" destOrd="0" presId="urn:microsoft.com/office/officeart/2005/8/layout/cycle6"/>
    <dgm:cxn modelId="{CC1CF13E-75BA-4408-82B6-B256B471D012}" type="presParOf" srcId="{FE65120B-B720-4AA4-ACFC-6A1363FC08A9}" destId="{58E9F5CF-4121-44A9-BAA6-4DEB563DD514}" srcOrd="4" destOrd="0" presId="urn:microsoft.com/office/officeart/2005/8/layout/cycle6"/>
    <dgm:cxn modelId="{AC84E79A-13AF-450A-8F0C-8B8DBFB74BBB}" type="presParOf" srcId="{FE65120B-B720-4AA4-ACFC-6A1363FC08A9}" destId="{EA4D9120-294E-4CDA-8EEA-581CE3A737B0}" srcOrd="5" destOrd="0" presId="urn:microsoft.com/office/officeart/2005/8/layout/cycle6"/>
    <dgm:cxn modelId="{3143BAE6-3010-4308-A62B-E712192CB29C}" type="presParOf" srcId="{FE65120B-B720-4AA4-ACFC-6A1363FC08A9}" destId="{BE126CC2-C7FC-4D79-BC11-D20D58CD6725}" srcOrd="6" destOrd="0" presId="urn:microsoft.com/office/officeart/2005/8/layout/cycle6"/>
    <dgm:cxn modelId="{C5B00980-713E-488A-9368-9B51B9E6562F}" type="presParOf" srcId="{FE65120B-B720-4AA4-ACFC-6A1363FC08A9}" destId="{1E1F0C6E-0ED3-4642-8A35-6C1F217D6194}" srcOrd="7" destOrd="0" presId="urn:microsoft.com/office/officeart/2005/8/layout/cycle6"/>
    <dgm:cxn modelId="{167F73E0-D492-4DCA-A4D1-240DF6F4726B}" type="presParOf" srcId="{FE65120B-B720-4AA4-ACFC-6A1363FC08A9}" destId="{DEF8CC2A-DA71-4CF6-9A68-95098E5FC121}" srcOrd="8" destOrd="0" presId="urn:microsoft.com/office/officeart/2005/8/layout/cycle6"/>
    <dgm:cxn modelId="{BE45E9FE-F375-4F7A-AAF0-B11E059CC2AC}" type="presParOf" srcId="{FE65120B-B720-4AA4-ACFC-6A1363FC08A9}" destId="{8EB3228B-20E2-48E6-8EF6-A5F02A7C2D40}" srcOrd="9" destOrd="0" presId="urn:microsoft.com/office/officeart/2005/8/layout/cycle6"/>
    <dgm:cxn modelId="{FC92D90B-97D6-4DD3-AFB6-A7A99AC8D164}" type="presParOf" srcId="{FE65120B-B720-4AA4-ACFC-6A1363FC08A9}" destId="{4D10A1E4-C261-45C2-AB6E-BD6B54D45A6C}" srcOrd="10" destOrd="0" presId="urn:microsoft.com/office/officeart/2005/8/layout/cycle6"/>
    <dgm:cxn modelId="{7D144FBE-C521-437D-B402-A7F4B82A6DB4}" type="presParOf" srcId="{FE65120B-B720-4AA4-ACFC-6A1363FC08A9}" destId="{F75EFAE9-7B8B-4375-B9E3-A2D535FE80B7}" srcOrd="11" destOrd="0" presId="urn:microsoft.com/office/officeart/2005/8/layout/cycle6"/>
    <dgm:cxn modelId="{2473D111-E03C-4766-AFB8-12D53B4AF581}" type="presParOf" srcId="{FE65120B-B720-4AA4-ACFC-6A1363FC08A9}" destId="{B50D12E8-D2D5-4972-891E-8EAA0A392797}" srcOrd="12" destOrd="0" presId="urn:microsoft.com/office/officeart/2005/8/layout/cycle6"/>
    <dgm:cxn modelId="{9F0902F8-B957-403E-B815-7680F609520B}" type="presParOf" srcId="{FE65120B-B720-4AA4-ACFC-6A1363FC08A9}" destId="{25EA0CCD-BD1F-4635-BA1B-713E0AF325B2}" srcOrd="13" destOrd="0" presId="urn:microsoft.com/office/officeart/2005/8/layout/cycle6"/>
    <dgm:cxn modelId="{54AC5640-10C1-4C93-B06E-2D1FDB46FCDC}" type="presParOf" srcId="{FE65120B-B720-4AA4-ACFC-6A1363FC08A9}" destId="{C8BF2837-F9C3-4AE7-8608-1B44A6D9510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E80FF6-6B12-499B-92BE-5383D81C772C}" type="doc">
      <dgm:prSet loTypeId="urn:microsoft.com/office/officeart/2005/8/layout/pyramid2" loCatId="list" qsTypeId="urn:microsoft.com/office/officeart/2005/8/quickstyle/simple1" qsCatId="simple" csTypeId="urn:microsoft.com/office/officeart/2005/8/colors/colorful5" csCatId="colorful" phldr="1"/>
      <dgm:spPr/>
    </dgm:pt>
    <dgm:pt modelId="{83BA3D5A-9801-472A-B21F-DA536418CE35}">
      <dgm:prSet phldrT="[文本]"/>
      <dgm:spPr/>
      <dgm:t>
        <a:bodyPr/>
        <a:lstStyle/>
        <a:p>
          <a:r>
            <a:rPr lang="zh-CN" altLang="en-US" dirty="0" smtClean="0"/>
            <a:t>全文检索</a:t>
          </a:r>
          <a:endParaRPr lang="zh-CN" altLang="en-US" dirty="0"/>
        </a:p>
      </dgm:t>
    </dgm:pt>
    <dgm:pt modelId="{18E66A53-8EDF-4CBB-909B-49802A2050DB}" type="parTrans" cxnId="{A8EC99F2-7BE9-47D0-9FB1-AE5835AB006D}">
      <dgm:prSet/>
      <dgm:spPr/>
      <dgm:t>
        <a:bodyPr/>
        <a:lstStyle/>
        <a:p>
          <a:endParaRPr lang="zh-CN" altLang="en-US"/>
        </a:p>
      </dgm:t>
    </dgm:pt>
    <dgm:pt modelId="{7B07CB64-AE88-44D0-B9C5-19B0F2C8EAA4}" type="sibTrans" cxnId="{A8EC99F2-7BE9-47D0-9FB1-AE5835AB006D}">
      <dgm:prSet/>
      <dgm:spPr/>
      <dgm:t>
        <a:bodyPr/>
        <a:lstStyle/>
        <a:p>
          <a:endParaRPr lang="zh-CN" altLang="en-US"/>
        </a:p>
      </dgm:t>
    </dgm:pt>
    <dgm:pt modelId="{8D4F3653-AF77-4AAF-9521-438F5444D073}">
      <dgm:prSet phldrT="[文本]"/>
      <dgm:spPr/>
      <dgm:t>
        <a:bodyPr/>
        <a:lstStyle/>
        <a:p>
          <a:r>
            <a:rPr lang="zh-CN" altLang="en-US" dirty="0" smtClean="0"/>
            <a:t>知识内容持久化</a:t>
          </a:r>
          <a:endParaRPr lang="zh-CN" altLang="en-US" dirty="0"/>
        </a:p>
      </dgm:t>
    </dgm:pt>
    <dgm:pt modelId="{C313595F-9075-4057-A2D0-28698CCB5173}" type="parTrans" cxnId="{CCCA55BD-43FD-40FC-BD08-AE2E5D6C2C9C}">
      <dgm:prSet/>
      <dgm:spPr/>
      <dgm:t>
        <a:bodyPr/>
        <a:lstStyle/>
        <a:p>
          <a:endParaRPr lang="zh-CN" altLang="en-US"/>
        </a:p>
      </dgm:t>
    </dgm:pt>
    <dgm:pt modelId="{F47E5A52-DB3E-4D1C-96D2-1C9CF1857457}" type="sibTrans" cxnId="{CCCA55BD-43FD-40FC-BD08-AE2E5D6C2C9C}">
      <dgm:prSet/>
      <dgm:spPr/>
      <dgm:t>
        <a:bodyPr/>
        <a:lstStyle/>
        <a:p>
          <a:endParaRPr lang="zh-CN" altLang="en-US"/>
        </a:p>
      </dgm:t>
    </dgm:pt>
    <dgm:pt modelId="{E4F58237-9EEF-49C7-B323-C319B73759C1}">
      <dgm:prSet phldrT="[文本]"/>
      <dgm:spPr/>
      <dgm:t>
        <a:bodyPr/>
        <a:lstStyle/>
        <a:p>
          <a:r>
            <a:rPr lang="zh-CN" altLang="en-US" dirty="0" smtClean="0"/>
            <a:t>文档信息分类汇总</a:t>
          </a:r>
          <a:endParaRPr lang="zh-CN" altLang="en-US" dirty="0"/>
        </a:p>
      </dgm:t>
    </dgm:pt>
    <dgm:pt modelId="{B5EB59C5-DA32-4C10-81B2-C3A4813F1360}" type="parTrans" cxnId="{FED63D9F-6D24-40BB-9B3B-64152823E8FE}">
      <dgm:prSet/>
      <dgm:spPr/>
      <dgm:t>
        <a:bodyPr/>
        <a:lstStyle/>
        <a:p>
          <a:endParaRPr lang="zh-CN" altLang="en-US"/>
        </a:p>
      </dgm:t>
    </dgm:pt>
    <dgm:pt modelId="{01AB859D-0FF4-4D6C-A97C-B07623E740B6}" type="sibTrans" cxnId="{FED63D9F-6D24-40BB-9B3B-64152823E8FE}">
      <dgm:prSet/>
      <dgm:spPr/>
      <dgm:t>
        <a:bodyPr/>
        <a:lstStyle/>
        <a:p>
          <a:endParaRPr lang="zh-CN" altLang="en-US"/>
        </a:p>
      </dgm:t>
    </dgm:pt>
    <dgm:pt modelId="{152A6E84-AE99-43B4-94BA-DA6C5FA6822B}" type="pres">
      <dgm:prSet presAssocID="{B2E80FF6-6B12-499B-92BE-5383D81C772C}" presName="compositeShape" presStyleCnt="0">
        <dgm:presLayoutVars>
          <dgm:dir/>
          <dgm:resizeHandles/>
        </dgm:presLayoutVars>
      </dgm:prSet>
      <dgm:spPr/>
    </dgm:pt>
    <dgm:pt modelId="{B4805522-84EA-48A3-A8D6-AE1A599D8D99}" type="pres">
      <dgm:prSet presAssocID="{B2E80FF6-6B12-499B-92BE-5383D81C772C}" presName="pyramid" presStyleLbl="node1" presStyleIdx="0" presStyleCnt="1"/>
      <dgm:spPr/>
    </dgm:pt>
    <dgm:pt modelId="{0D5BDEFC-228A-45B6-9782-638F8BD62D6A}" type="pres">
      <dgm:prSet presAssocID="{B2E80FF6-6B12-499B-92BE-5383D81C772C}" presName="theList" presStyleCnt="0"/>
      <dgm:spPr/>
    </dgm:pt>
    <dgm:pt modelId="{71FA9928-C3E9-40B6-B688-FE443E6289B9}" type="pres">
      <dgm:prSet presAssocID="{83BA3D5A-9801-472A-B21F-DA536418CE35}" presName="aNode" presStyleLbl="fgAcc1" presStyleIdx="0" presStyleCnt="3">
        <dgm:presLayoutVars>
          <dgm:bulletEnabled val="1"/>
        </dgm:presLayoutVars>
      </dgm:prSet>
      <dgm:spPr/>
      <dgm:t>
        <a:bodyPr/>
        <a:lstStyle/>
        <a:p>
          <a:endParaRPr lang="zh-CN" altLang="en-US"/>
        </a:p>
      </dgm:t>
    </dgm:pt>
    <dgm:pt modelId="{9C032A43-68A9-4CD6-AE76-AE46B86D030B}" type="pres">
      <dgm:prSet presAssocID="{83BA3D5A-9801-472A-B21F-DA536418CE35}" presName="aSpace" presStyleCnt="0"/>
      <dgm:spPr/>
    </dgm:pt>
    <dgm:pt modelId="{EBA75D03-B368-46ED-B5F3-009EA1D47AA3}" type="pres">
      <dgm:prSet presAssocID="{8D4F3653-AF77-4AAF-9521-438F5444D073}" presName="aNode" presStyleLbl="fgAcc1" presStyleIdx="1" presStyleCnt="3">
        <dgm:presLayoutVars>
          <dgm:bulletEnabled val="1"/>
        </dgm:presLayoutVars>
      </dgm:prSet>
      <dgm:spPr/>
      <dgm:t>
        <a:bodyPr/>
        <a:lstStyle/>
        <a:p>
          <a:endParaRPr lang="zh-CN" altLang="en-US"/>
        </a:p>
      </dgm:t>
    </dgm:pt>
    <dgm:pt modelId="{6D631576-D2CA-4D37-BE74-F36021E55A8D}" type="pres">
      <dgm:prSet presAssocID="{8D4F3653-AF77-4AAF-9521-438F5444D073}" presName="aSpace" presStyleCnt="0"/>
      <dgm:spPr/>
    </dgm:pt>
    <dgm:pt modelId="{3C686532-B970-4932-B46E-67C592E2EC44}" type="pres">
      <dgm:prSet presAssocID="{E4F58237-9EEF-49C7-B323-C319B73759C1}" presName="aNode" presStyleLbl="fgAcc1" presStyleIdx="2" presStyleCnt="3">
        <dgm:presLayoutVars>
          <dgm:bulletEnabled val="1"/>
        </dgm:presLayoutVars>
      </dgm:prSet>
      <dgm:spPr/>
      <dgm:t>
        <a:bodyPr/>
        <a:lstStyle/>
        <a:p>
          <a:endParaRPr lang="zh-CN" altLang="en-US"/>
        </a:p>
      </dgm:t>
    </dgm:pt>
    <dgm:pt modelId="{6D572508-4176-4717-92B2-565C9F426DB1}" type="pres">
      <dgm:prSet presAssocID="{E4F58237-9EEF-49C7-B323-C319B73759C1}" presName="aSpace" presStyleCnt="0"/>
      <dgm:spPr/>
    </dgm:pt>
  </dgm:ptLst>
  <dgm:cxnLst>
    <dgm:cxn modelId="{39ED1095-7514-4ABC-AA94-A9445049125B}" type="presOf" srcId="{E4F58237-9EEF-49C7-B323-C319B73759C1}" destId="{3C686532-B970-4932-B46E-67C592E2EC44}" srcOrd="0" destOrd="0" presId="urn:microsoft.com/office/officeart/2005/8/layout/pyramid2"/>
    <dgm:cxn modelId="{A8EC99F2-7BE9-47D0-9FB1-AE5835AB006D}" srcId="{B2E80FF6-6B12-499B-92BE-5383D81C772C}" destId="{83BA3D5A-9801-472A-B21F-DA536418CE35}" srcOrd="0" destOrd="0" parTransId="{18E66A53-8EDF-4CBB-909B-49802A2050DB}" sibTransId="{7B07CB64-AE88-44D0-B9C5-19B0F2C8EAA4}"/>
    <dgm:cxn modelId="{220E3640-C844-438A-A438-FF1D9414553F}" type="presOf" srcId="{83BA3D5A-9801-472A-B21F-DA536418CE35}" destId="{71FA9928-C3E9-40B6-B688-FE443E6289B9}" srcOrd="0" destOrd="0" presId="urn:microsoft.com/office/officeart/2005/8/layout/pyramid2"/>
    <dgm:cxn modelId="{4CAF699C-5A61-42BC-ADFC-109EA1B707DD}" type="presOf" srcId="{8D4F3653-AF77-4AAF-9521-438F5444D073}" destId="{EBA75D03-B368-46ED-B5F3-009EA1D47AA3}" srcOrd="0" destOrd="0" presId="urn:microsoft.com/office/officeart/2005/8/layout/pyramid2"/>
    <dgm:cxn modelId="{FED63D9F-6D24-40BB-9B3B-64152823E8FE}" srcId="{B2E80FF6-6B12-499B-92BE-5383D81C772C}" destId="{E4F58237-9EEF-49C7-B323-C319B73759C1}" srcOrd="2" destOrd="0" parTransId="{B5EB59C5-DA32-4C10-81B2-C3A4813F1360}" sibTransId="{01AB859D-0FF4-4D6C-A97C-B07623E740B6}"/>
    <dgm:cxn modelId="{CCCA55BD-43FD-40FC-BD08-AE2E5D6C2C9C}" srcId="{B2E80FF6-6B12-499B-92BE-5383D81C772C}" destId="{8D4F3653-AF77-4AAF-9521-438F5444D073}" srcOrd="1" destOrd="0" parTransId="{C313595F-9075-4057-A2D0-28698CCB5173}" sibTransId="{F47E5A52-DB3E-4D1C-96D2-1C9CF1857457}"/>
    <dgm:cxn modelId="{5F687FBA-2F6B-405A-8208-773F1A5D41A2}" type="presOf" srcId="{B2E80FF6-6B12-499B-92BE-5383D81C772C}" destId="{152A6E84-AE99-43B4-94BA-DA6C5FA6822B}" srcOrd="0" destOrd="0" presId="urn:microsoft.com/office/officeart/2005/8/layout/pyramid2"/>
    <dgm:cxn modelId="{7C460E4A-6B8D-4818-B0F3-B1EFE5283C4E}" type="presParOf" srcId="{152A6E84-AE99-43B4-94BA-DA6C5FA6822B}" destId="{B4805522-84EA-48A3-A8D6-AE1A599D8D99}" srcOrd="0" destOrd="0" presId="urn:microsoft.com/office/officeart/2005/8/layout/pyramid2"/>
    <dgm:cxn modelId="{C72A79A9-2600-4090-8945-9CCA44286BCE}" type="presParOf" srcId="{152A6E84-AE99-43B4-94BA-DA6C5FA6822B}" destId="{0D5BDEFC-228A-45B6-9782-638F8BD62D6A}" srcOrd="1" destOrd="0" presId="urn:microsoft.com/office/officeart/2005/8/layout/pyramid2"/>
    <dgm:cxn modelId="{A189EEB8-919D-41B4-B736-3E3906410589}" type="presParOf" srcId="{0D5BDEFC-228A-45B6-9782-638F8BD62D6A}" destId="{71FA9928-C3E9-40B6-B688-FE443E6289B9}" srcOrd="0" destOrd="0" presId="urn:microsoft.com/office/officeart/2005/8/layout/pyramid2"/>
    <dgm:cxn modelId="{66E89572-565D-42AF-AFE5-BA9BA64C3AB1}" type="presParOf" srcId="{0D5BDEFC-228A-45B6-9782-638F8BD62D6A}" destId="{9C032A43-68A9-4CD6-AE76-AE46B86D030B}" srcOrd="1" destOrd="0" presId="urn:microsoft.com/office/officeart/2005/8/layout/pyramid2"/>
    <dgm:cxn modelId="{6D12B65E-C604-44C0-A3CE-14B373DBBC46}" type="presParOf" srcId="{0D5BDEFC-228A-45B6-9782-638F8BD62D6A}" destId="{EBA75D03-B368-46ED-B5F3-009EA1D47AA3}" srcOrd="2" destOrd="0" presId="urn:microsoft.com/office/officeart/2005/8/layout/pyramid2"/>
    <dgm:cxn modelId="{8CA1D076-A3E2-46AE-A6C5-4962C058690B}" type="presParOf" srcId="{0D5BDEFC-228A-45B6-9782-638F8BD62D6A}" destId="{6D631576-D2CA-4D37-BE74-F36021E55A8D}" srcOrd="3" destOrd="0" presId="urn:microsoft.com/office/officeart/2005/8/layout/pyramid2"/>
    <dgm:cxn modelId="{1C76A6D8-FCD4-402F-830E-19DF66ABE4B3}" type="presParOf" srcId="{0D5BDEFC-228A-45B6-9782-638F8BD62D6A}" destId="{3C686532-B970-4932-B46E-67C592E2EC44}" srcOrd="4" destOrd="0" presId="urn:microsoft.com/office/officeart/2005/8/layout/pyramid2"/>
    <dgm:cxn modelId="{0D5BDEE6-3CC5-42FE-B0F3-444EAEBE5071}" type="presParOf" srcId="{0D5BDEFC-228A-45B6-9782-638F8BD62D6A}" destId="{6D572508-4176-4717-92B2-565C9F426DB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0FFA94-9ACB-43FB-BD08-579129BB3173}" type="doc">
      <dgm:prSet loTypeId="urn:microsoft.com/office/officeart/2008/layout/HexagonCluster" loCatId="relationship" qsTypeId="urn:microsoft.com/office/officeart/2005/8/quickstyle/simple1" qsCatId="simple" csTypeId="urn:microsoft.com/office/officeart/2005/8/colors/colorful5" csCatId="colorful" phldr="1"/>
      <dgm:spPr/>
      <dgm:t>
        <a:bodyPr/>
        <a:lstStyle/>
        <a:p>
          <a:endParaRPr lang="zh-CN" altLang="en-US"/>
        </a:p>
      </dgm:t>
    </dgm:pt>
    <dgm:pt modelId="{995EF807-21A9-4090-A3E5-C8C54417820C}">
      <dgm:prSet phldrT="[文本]"/>
      <dgm:spPr/>
      <dgm:t>
        <a:bodyPr/>
        <a:lstStyle/>
        <a:p>
          <a:r>
            <a:rPr lang="zh-CN" altLang="en-US" dirty="0" smtClean="0"/>
            <a:t>业务数据综合统计</a:t>
          </a:r>
          <a:endParaRPr lang="zh-CN" altLang="en-US" dirty="0"/>
        </a:p>
      </dgm:t>
    </dgm:pt>
    <dgm:pt modelId="{E052C396-DB0A-4EEB-BEEE-156500724DA1}" type="parTrans" cxnId="{6A96CC38-F2AA-4366-BFD1-7AF4374D513B}">
      <dgm:prSet/>
      <dgm:spPr/>
      <dgm:t>
        <a:bodyPr/>
        <a:lstStyle/>
        <a:p>
          <a:endParaRPr lang="zh-CN" altLang="en-US"/>
        </a:p>
      </dgm:t>
    </dgm:pt>
    <dgm:pt modelId="{1ACFEEAD-7A8B-4F26-BFB3-2396734FD3BA}" type="sibTrans" cxnId="{6A96CC38-F2AA-4366-BFD1-7AF4374D513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09B0A415-2DA6-4F51-B7BF-72E6E7F35EF9}">
      <dgm:prSet phldrT="[文本]"/>
      <dgm:spPr/>
      <dgm:t>
        <a:bodyPr/>
        <a:lstStyle/>
        <a:p>
          <a:r>
            <a:rPr lang="zh-CN" altLang="en-US" dirty="0" smtClean="0"/>
            <a:t>用户访问偏好统计</a:t>
          </a:r>
          <a:endParaRPr lang="zh-CN" altLang="en-US" dirty="0"/>
        </a:p>
      </dgm:t>
    </dgm:pt>
    <dgm:pt modelId="{8EB68694-4642-4122-9A10-811CB763618E}" type="parTrans" cxnId="{7160BB4D-7409-402C-AC15-915B06177B4D}">
      <dgm:prSet/>
      <dgm:spPr/>
      <dgm:t>
        <a:bodyPr/>
        <a:lstStyle/>
        <a:p>
          <a:endParaRPr lang="zh-CN" altLang="en-US"/>
        </a:p>
      </dgm:t>
    </dgm:pt>
    <dgm:pt modelId="{FE81CAFD-BDD0-4DC1-A0B7-004D87FA20F8}" type="sibTrans" cxnId="{7160BB4D-7409-402C-AC15-915B06177B4D}">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3000" b="-53000"/>
          </a:stretch>
        </a:blipFill>
      </dgm:spPr>
      <dgm:t>
        <a:bodyPr/>
        <a:lstStyle/>
        <a:p>
          <a:endParaRPr lang="zh-CN" altLang="en-US"/>
        </a:p>
      </dgm:t>
    </dgm:pt>
    <dgm:pt modelId="{9EA50C05-D566-4F14-9A6E-25A962E67C17}">
      <dgm:prSet phldrT="[文本]"/>
      <dgm:spPr/>
      <dgm:t>
        <a:bodyPr/>
        <a:lstStyle/>
        <a:p>
          <a:r>
            <a:rPr lang="zh-CN" altLang="en-US" dirty="0" smtClean="0"/>
            <a:t>页面访问频率统计</a:t>
          </a:r>
          <a:endParaRPr lang="zh-CN" altLang="en-US" dirty="0"/>
        </a:p>
      </dgm:t>
    </dgm:pt>
    <dgm:pt modelId="{F0C74D62-6321-4570-BAFA-0A3159014C74}" type="parTrans" cxnId="{4E8B9514-C420-4B1F-9811-9A4C17DC1709}">
      <dgm:prSet/>
      <dgm:spPr/>
      <dgm:t>
        <a:bodyPr/>
        <a:lstStyle/>
        <a:p>
          <a:endParaRPr lang="zh-CN" altLang="en-US"/>
        </a:p>
      </dgm:t>
    </dgm:pt>
    <dgm:pt modelId="{3C17AACF-4B4A-4345-A66A-5501B3B76500}" type="sibTrans" cxnId="{4E8B9514-C420-4B1F-9811-9A4C17DC170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t>
        <a:bodyPr/>
        <a:lstStyle/>
        <a:p>
          <a:endParaRPr lang="zh-CN" altLang="en-US"/>
        </a:p>
      </dgm:t>
    </dgm:pt>
    <dgm:pt modelId="{9DF24199-2848-44A5-8203-F6E77A0BBBB9}" type="pres">
      <dgm:prSet presAssocID="{210FFA94-9ACB-43FB-BD08-579129BB3173}" presName="Name0" presStyleCnt="0">
        <dgm:presLayoutVars>
          <dgm:chMax val="21"/>
          <dgm:chPref val="21"/>
        </dgm:presLayoutVars>
      </dgm:prSet>
      <dgm:spPr/>
      <dgm:t>
        <a:bodyPr/>
        <a:lstStyle/>
        <a:p>
          <a:endParaRPr lang="zh-CN" altLang="en-US"/>
        </a:p>
      </dgm:t>
    </dgm:pt>
    <dgm:pt modelId="{9AF82362-8344-4FA1-8767-1206DC4FA5D0}" type="pres">
      <dgm:prSet presAssocID="{995EF807-21A9-4090-A3E5-C8C54417820C}" presName="text1" presStyleCnt="0"/>
      <dgm:spPr/>
    </dgm:pt>
    <dgm:pt modelId="{BAD938CA-73DA-4538-8946-17F3F9B5737A}" type="pres">
      <dgm:prSet presAssocID="{995EF807-21A9-4090-A3E5-C8C54417820C}" presName="textRepeatNode" presStyleLbl="alignNode1" presStyleIdx="0" presStyleCnt="3">
        <dgm:presLayoutVars>
          <dgm:chMax val="0"/>
          <dgm:chPref val="0"/>
          <dgm:bulletEnabled val="1"/>
        </dgm:presLayoutVars>
      </dgm:prSet>
      <dgm:spPr/>
      <dgm:t>
        <a:bodyPr/>
        <a:lstStyle/>
        <a:p>
          <a:endParaRPr lang="zh-CN" altLang="en-US"/>
        </a:p>
      </dgm:t>
    </dgm:pt>
    <dgm:pt modelId="{8C21F5F8-C9AD-42F4-A8C5-3D0D91B71CB8}" type="pres">
      <dgm:prSet presAssocID="{995EF807-21A9-4090-A3E5-C8C54417820C}" presName="textaccent1" presStyleCnt="0"/>
      <dgm:spPr/>
    </dgm:pt>
    <dgm:pt modelId="{DA669316-C25E-4E5A-BA36-B989E181C706}" type="pres">
      <dgm:prSet presAssocID="{995EF807-21A9-4090-A3E5-C8C54417820C}" presName="accentRepeatNode" presStyleLbl="solidAlignAcc1" presStyleIdx="0" presStyleCnt="6"/>
      <dgm:spPr/>
    </dgm:pt>
    <dgm:pt modelId="{FCF79998-C751-4A5D-9632-D32A66155187}" type="pres">
      <dgm:prSet presAssocID="{1ACFEEAD-7A8B-4F26-BFB3-2396734FD3BA}" presName="image1" presStyleCnt="0"/>
      <dgm:spPr/>
    </dgm:pt>
    <dgm:pt modelId="{863A93B3-390F-4DBD-A5FD-86FDDB010300}" type="pres">
      <dgm:prSet presAssocID="{1ACFEEAD-7A8B-4F26-BFB3-2396734FD3BA}" presName="imageRepeatNode" presStyleLbl="alignAcc1" presStyleIdx="0" presStyleCnt="3" custLinFactNeighborX="2775" custLinFactNeighborY="-459"/>
      <dgm:spPr/>
      <dgm:t>
        <a:bodyPr/>
        <a:lstStyle/>
        <a:p>
          <a:endParaRPr lang="zh-CN" altLang="en-US"/>
        </a:p>
      </dgm:t>
    </dgm:pt>
    <dgm:pt modelId="{B6363E69-E122-4E5D-913A-8F5AF707F6EC}" type="pres">
      <dgm:prSet presAssocID="{1ACFEEAD-7A8B-4F26-BFB3-2396734FD3BA}" presName="imageaccent1" presStyleCnt="0"/>
      <dgm:spPr/>
    </dgm:pt>
    <dgm:pt modelId="{E544ECCD-7E42-41CC-B15B-23ABE3604366}" type="pres">
      <dgm:prSet presAssocID="{1ACFEEAD-7A8B-4F26-BFB3-2396734FD3BA}" presName="accentRepeatNode" presStyleLbl="solidAlignAcc1" presStyleIdx="1" presStyleCnt="6"/>
      <dgm:spPr/>
    </dgm:pt>
    <dgm:pt modelId="{33C81691-0CB1-49A9-8925-44128DD57938}" type="pres">
      <dgm:prSet presAssocID="{09B0A415-2DA6-4F51-B7BF-72E6E7F35EF9}" presName="text2" presStyleCnt="0"/>
      <dgm:spPr/>
    </dgm:pt>
    <dgm:pt modelId="{18EA14B3-4006-4C68-B16D-5FF4A757D1DC}" type="pres">
      <dgm:prSet presAssocID="{09B0A415-2DA6-4F51-B7BF-72E6E7F35EF9}" presName="textRepeatNode" presStyleLbl="alignNode1" presStyleIdx="1" presStyleCnt="3">
        <dgm:presLayoutVars>
          <dgm:chMax val="0"/>
          <dgm:chPref val="0"/>
          <dgm:bulletEnabled val="1"/>
        </dgm:presLayoutVars>
      </dgm:prSet>
      <dgm:spPr/>
      <dgm:t>
        <a:bodyPr/>
        <a:lstStyle/>
        <a:p>
          <a:endParaRPr lang="zh-CN" altLang="en-US"/>
        </a:p>
      </dgm:t>
    </dgm:pt>
    <dgm:pt modelId="{6A44F7DC-C69B-4BAF-95F7-7A3D13A9C133}" type="pres">
      <dgm:prSet presAssocID="{09B0A415-2DA6-4F51-B7BF-72E6E7F35EF9}" presName="textaccent2" presStyleCnt="0"/>
      <dgm:spPr/>
    </dgm:pt>
    <dgm:pt modelId="{5F2A53ED-9E37-4900-B681-431AFC3090ED}" type="pres">
      <dgm:prSet presAssocID="{09B0A415-2DA6-4F51-B7BF-72E6E7F35EF9}" presName="accentRepeatNode" presStyleLbl="solidAlignAcc1" presStyleIdx="2" presStyleCnt="6"/>
      <dgm:spPr/>
    </dgm:pt>
    <dgm:pt modelId="{F816D624-7621-4135-8905-EBAD0A84CFBF}" type="pres">
      <dgm:prSet presAssocID="{FE81CAFD-BDD0-4DC1-A0B7-004D87FA20F8}" presName="image2" presStyleCnt="0"/>
      <dgm:spPr/>
    </dgm:pt>
    <dgm:pt modelId="{A5462BD7-3DC5-41B7-A061-8D839E2B4AEA}" type="pres">
      <dgm:prSet presAssocID="{FE81CAFD-BDD0-4DC1-A0B7-004D87FA20F8}" presName="imageRepeatNode" presStyleLbl="alignAcc1" presStyleIdx="1" presStyleCnt="3"/>
      <dgm:spPr/>
      <dgm:t>
        <a:bodyPr/>
        <a:lstStyle/>
        <a:p>
          <a:endParaRPr lang="zh-CN" altLang="en-US"/>
        </a:p>
      </dgm:t>
    </dgm:pt>
    <dgm:pt modelId="{AF15D46E-4111-47DA-9D4F-7B31B4A95DAE}" type="pres">
      <dgm:prSet presAssocID="{FE81CAFD-BDD0-4DC1-A0B7-004D87FA20F8}" presName="imageaccent2" presStyleCnt="0"/>
      <dgm:spPr/>
    </dgm:pt>
    <dgm:pt modelId="{FCABF8FD-119B-4097-BD48-E728636430B9}" type="pres">
      <dgm:prSet presAssocID="{FE81CAFD-BDD0-4DC1-A0B7-004D87FA20F8}" presName="accentRepeatNode" presStyleLbl="solidAlignAcc1" presStyleIdx="3" presStyleCnt="6"/>
      <dgm:spPr/>
    </dgm:pt>
    <dgm:pt modelId="{25092694-21E3-44EA-8FF3-475E75ABAD49}" type="pres">
      <dgm:prSet presAssocID="{9EA50C05-D566-4F14-9A6E-25A962E67C17}" presName="text3" presStyleCnt="0"/>
      <dgm:spPr/>
    </dgm:pt>
    <dgm:pt modelId="{77FCF77A-CF30-4DFD-AC2A-926194ECB550}" type="pres">
      <dgm:prSet presAssocID="{9EA50C05-D566-4F14-9A6E-25A962E67C17}" presName="textRepeatNode" presStyleLbl="alignNode1" presStyleIdx="2" presStyleCnt="3">
        <dgm:presLayoutVars>
          <dgm:chMax val="0"/>
          <dgm:chPref val="0"/>
          <dgm:bulletEnabled val="1"/>
        </dgm:presLayoutVars>
      </dgm:prSet>
      <dgm:spPr/>
      <dgm:t>
        <a:bodyPr/>
        <a:lstStyle/>
        <a:p>
          <a:endParaRPr lang="zh-CN" altLang="en-US"/>
        </a:p>
      </dgm:t>
    </dgm:pt>
    <dgm:pt modelId="{B0C08367-E2FA-4A89-8DC2-9B23ED0569CE}" type="pres">
      <dgm:prSet presAssocID="{9EA50C05-D566-4F14-9A6E-25A962E67C17}" presName="textaccent3" presStyleCnt="0"/>
      <dgm:spPr/>
    </dgm:pt>
    <dgm:pt modelId="{B35A6F06-0595-44E7-9D72-E7B9BE1D3264}" type="pres">
      <dgm:prSet presAssocID="{9EA50C05-D566-4F14-9A6E-25A962E67C17}" presName="accentRepeatNode" presStyleLbl="solidAlignAcc1" presStyleIdx="4" presStyleCnt="6"/>
      <dgm:spPr/>
    </dgm:pt>
    <dgm:pt modelId="{A0107AAE-2E23-41C6-8E62-93167D772013}" type="pres">
      <dgm:prSet presAssocID="{3C17AACF-4B4A-4345-A66A-5501B3B76500}" presName="image3" presStyleCnt="0"/>
      <dgm:spPr/>
    </dgm:pt>
    <dgm:pt modelId="{9BD38334-AA54-4CFE-920D-C14BEB0A9B83}" type="pres">
      <dgm:prSet presAssocID="{3C17AACF-4B4A-4345-A66A-5501B3B76500}" presName="imageRepeatNode" presStyleLbl="alignAcc1" presStyleIdx="2" presStyleCnt="3"/>
      <dgm:spPr/>
      <dgm:t>
        <a:bodyPr/>
        <a:lstStyle/>
        <a:p>
          <a:endParaRPr lang="zh-CN" altLang="en-US"/>
        </a:p>
      </dgm:t>
    </dgm:pt>
    <dgm:pt modelId="{33A6E216-A20B-4402-B1BD-CC8CE0139AF4}" type="pres">
      <dgm:prSet presAssocID="{3C17AACF-4B4A-4345-A66A-5501B3B76500}" presName="imageaccent3" presStyleCnt="0"/>
      <dgm:spPr/>
    </dgm:pt>
    <dgm:pt modelId="{A6058C4F-267C-457E-9E63-B0AC94540AAC}" type="pres">
      <dgm:prSet presAssocID="{3C17AACF-4B4A-4345-A66A-5501B3B76500}" presName="accentRepeatNode" presStyleLbl="solidAlignAcc1" presStyleIdx="5" presStyleCnt="6"/>
      <dgm:spPr/>
    </dgm:pt>
  </dgm:ptLst>
  <dgm:cxnLst>
    <dgm:cxn modelId="{619C1E64-3845-4690-98E2-A078FA7F894F}" type="presOf" srcId="{9EA50C05-D566-4F14-9A6E-25A962E67C17}" destId="{77FCF77A-CF30-4DFD-AC2A-926194ECB550}" srcOrd="0" destOrd="0" presId="urn:microsoft.com/office/officeart/2008/layout/HexagonCluster"/>
    <dgm:cxn modelId="{7160BB4D-7409-402C-AC15-915B06177B4D}" srcId="{210FFA94-9ACB-43FB-BD08-579129BB3173}" destId="{09B0A415-2DA6-4F51-B7BF-72E6E7F35EF9}" srcOrd="1" destOrd="0" parTransId="{8EB68694-4642-4122-9A10-811CB763618E}" sibTransId="{FE81CAFD-BDD0-4DC1-A0B7-004D87FA20F8}"/>
    <dgm:cxn modelId="{6C9DC9D2-9B51-4B00-9047-79EF4A8756BE}" type="presOf" srcId="{3C17AACF-4B4A-4345-A66A-5501B3B76500}" destId="{9BD38334-AA54-4CFE-920D-C14BEB0A9B83}" srcOrd="0" destOrd="0" presId="urn:microsoft.com/office/officeart/2008/layout/HexagonCluster"/>
    <dgm:cxn modelId="{C55A18F4-5E93-442E-8557-DA8DEF3EBE0B}" type="presOf" srcId="{09B0A415-2DA6-4F51-B7BF-72E6E7F35EF9}" destId="{18EA14B3-4006-4C68-B16D-5FF4A757D1DC}" srcOrd="0" destOrd="0" presId="urn:microsoft.com/office/officeart/2008/layout/HexagonCluster"/>
    <dgm:cxn modelId="{884BF67A-BFC6-4D94-BA62-A1A5353A2552}" type="presOf" srcId="{1ACFEEAD-7A8B-4F26-BFB3-2396734FD3BA}" destId="{863A93B3-390F-4DBD-A5FD-86FDDB010300}" srcOrd="0" destOrd="0" presId="urn:microsoft.com/office/officeart/2008/layout/HexagonCluster"/>
    <dgm:cxn modelId="{4E8B9514-C420-4B1F-9811-9A4C17DC1709}" srcId="{210FFA94-9ACB-43FB-BD08-579129BB3173}" destId="{9EA50C05-D566-4F14-9A6E-25A962E67C17}" srcOrd="2" destOrd="0" parTransId="{F0C74D62-6321-4570-BAFA-0A3159014C74}" sibTransId="{3C17AACF-4B4A-4345-A66A-5501B3B76500}"/>
    <dgm:cxn modelId="{6A96CC38-F2AA-4366-BFD1-7AF4374D513B}" srcId="{210FFA94-9ACB-43FB-BD08-579129BB3173}" destId="{995EF807-21A9-4090-A3E5-C8C54417820C}" srcOrd="0" destOrd="0" parTransId="{E052C396-DB0A-4EEB-BEEE-156500724DA1}" sibTransId="{1ACFEEAD-7A8B-4F26-BFB3-2396734FD3BA}"/>
    <dgm:cxn modelId="{A9DD7759-9016-4F52-A706-B68AE4C7FED9}" type="presOf" srcId="{210FFA94-9ACB-43FB-BD08-579129BB3173}" destId="{9DF24199-2848-44A5-8203-F6E77A0BBBB9}" srcOrd="0" destOrd="0" presId="urn:microsoft.com/office/officeart/2008/layout/HexagonCluster"/>
    <dgm:cxn modelId="{32768EB2-785F-4E52-B611-9D2B4F9F074B}" type="presOf" srcId="{FE81CAFD-BDD0-4DC1-A0B7-004D87FA20F8}" destId="{A5462BD7-3DC5-41B7-A061-8D839E2B4AEA}" srcOrd="0" destOrd="0" presId="urn:microsoft.com/office/officeart/2008/layout/HexagonCluster"/>
    <dgm:cxn modelId="{0617035F-208A-4FFD-B2E0-F7B4815BFD53}" type="presOf" srcId="{995EF807-21A9-4090-A3E5-C8C54417820C}" destId="{BAD938CA-73DA-4538-8946-17F3F9B5737A}" srcOrd="0" destOrd="0" presId="urn:microsoft.com/office/officeart/2008/layout/HexagonCluster"/>
    <dgm:cxn modelId="{CFCF59E1-86DF-41C4-93F6-64F4CF52BECE}" type="presParOf" srcId="{9DF24199-2848-44A5-8203-F6E77A0BBBB9}" destId="{9AF82362-8344-4FA1-8767-1206DC4FA5D0}" srcOrd="0" destOrd="0" presId="urn:microsoft.com/office/officeart/2008/layout/HexagonCluster"/>
    <dgm:cxn modelId="{07A56F03-7049-44A5-9E8A-7B9E678DBC56}" type="presParOf" srcId="{9AF82362-8344-4FA1-8767-1206DC4FA5D0}" destId="{BAD938CA-73DA-4538-8946-17F3F9B5737A}" srcOrd="0" destOrd="0" presId="urn:microsoft.com/office/officeart/2008/layout/HexagonCluster"/>
    <dgm:cxn modelId="{80C4E4A4-9DC6-41EC-B843-56EDBB511026}" type="presParOf" srcId="{9DF24199-2848-44A5-8203-F6E77A0BBBB9}" destId="{8C21F5F8-C9AD-42F4-A8C5-3D0D91B71CB8}" srcOrd="1" destOrd="0" presId="urn:microsoft.com/office/officeart/2008/layout/HexagonCluster"/>
    <dgm:cxn modelId="{8E930A36-F9EE-42C7-B981-2FB8BCC35BA8}" type="presParOf" srcId="{8C21F5F8-C9AD-42F4-A8C5-3D0D91B71CB8}" destId="{DA669316-C25E-4E5A-BA36-B989E181C706}" srcOrd="0" destOrd="0" presId="urn:microsoft.com/office/officeart/2008/layout/HexagonCluster"/>
    <dgm:cxn modelId="{5EFD983F-FDCD-43EE-A383-7F7E049BEDC2}" type="presParOf" srcId="{9DF24199-2848-44A5-8203-F6E77A0BBBB9}" destId="{FCF79998-C751-4A5D-9632-D32A66155187}" srcOrd="2" destOrd="0" presId="urn:microsoft.com/office/officeart/2008/layout/HexagonCluster"/>
    <dgm:cxn modelId="{308F4EE2-539A-4161-B54E-A43F5B1A9A21}" type="presParOf" srcId="{FCF79998-C751-4A5D-9632-D32A66155187}" destId="{863A93B3-390F-4DBD-A5FD-86FDDB010300}" srcOrd="0" destOrd="0" presId="urn:microsoft.com/office/officeart/2008/layout/HexagonCluster"/>
    <dgm:cxn modelId="{0902E3A6-6E44-4814-AEFB-2248E9458278}" type="presParOf" srcId="{9DF24199-2848-44A5-8203-F6E77A0BBBB9}" destId="{B6363E69-E122-4E5D-913A-8F5AF707F6EC}" srcOrd="3" destOrd="0" presId="urn:microsoft.com/office/officeart/2008/layout/HexagonCluster"/>
    <dgm:cxn modelId="{A22AF8AD-820E-47E9-A8F8-751D1364808B}" type="presParOf" srcId="{B6363E69-E122-4E5D-913A-8F5AF707F6EC}" destId="{E544ECCD-7E42-41CC-B15B-23ABE3604366}" srcOrd="0" destOrd="0" presId="urn:microsoft.com/office/officeart/2008/layout/HexagonCluster"/>
    <dgm:cxn modelId="{93D25B8D-99D6-45C6-9C05-4CAF4C0E985F}" type="presParOf" srcId="{9DF24199-2848-44A5-8203-F6E77A0BBBB9}" destId="{33C81691-0CB1-49A9-8925-44128DD57938}" srcOrd="4" destOrd="0" presId="urn:microsoft.com/office/officeart/2008/layout/HexagonCluster"/>
    <dgm:cxn modelId="{002F0186-3A6C-4E3B-A3D7-692AC956CAE2}" type="presParOf" srcId="{33C81691-0CB1-49A9-8925-44128DD57938}" destId="{18EA14B3-4006-4C68-B16D-5FF4A757D1DC}" srcOrd="0" destOrd="0" presId="urn:microsoft.com/office/officeart/2008/layout/HexagonCluster"/>
    <dgm:cxn modelId="{6BCF936A-3484-4FF7-9B54-8A4DAA837C64}" type="presParOf" srcId="{9DF24199-2848-44A5-8203-F6E77A0BBBB9}" destId="{6A44F7DC-C69B-4BAF-95F7-7A3D13A9C133}" srcOrd="5" destOrd="0" presId="urn:microsoft.com/office/officeart/2008/layout/HexagonCluster"/>
    <dgm:cxn modelId="{26C1488B-B96C-49BA-A55D-F25A46000418}" type="presParOf" srcId="{6A44F7DC-C69B-4BAF-95F7-7A3D13A9C133}" destId="{5F2A53ED-9E37-4900-B681-431AFC3090ED}" srcOrd="0" destOrd="0" presId="urn:microsoft.com/office/officeart/2008/layout/HexagonCluster"/>
    <dgm:cxn modelId="{5FBE8A48-BFD1-423A-85C5-49F2D14B3582}" type="presParOf" srcId="{9DF24199-2848-44A5-8203-F6E77A0BBBB9}" destId="{F816D624-7621-4135-8905-EBAD0A84CFBF}" srcOrd="6" destOrd="0" presId="urn:microsoft.com/office/officeart/2008/layout/HexagonCluster"/>
    <dgm:cxn modelId="{3764927E-428E-4B88-AC10-0562299C3941}" type="presParOf" srcId="{F816D624-7621-4135-8905-EBAD0A84CFBF}" destId="{A5462BD7-3DC5-41B7-A061-8D839E2B4AEA}" srcOrd="0" destOrd="0" presId="urn:microsoft.com/office/officeart/2008/layout/HexagonCluster"/>
    <dgm:cxn modelId="{C7B909D2-406E-4279-B9F8-4F112C42CAA5}" type="presParOf" srcId="{9DF24199-2848-44A5-8203-F6E77A0BBBB9}" destId="{AF15D46E-4111-47DA-9D4F-7B31B4A95DAE}" srcOrd="7" destOrd="0" presId="urn:microsoft.com/office/officeart/2008/layout/HexagonCluster"/>
    <dgm:cxn modelId="{24EC8B35-F929-470D-BD1A-6F2EB08DF036}" type="presParOf" srcId="{AF15D46E-4111-47DA-9D4F-7B31B4A95DAE}" destId="{FCABF8FD-119B-4097-BD48-E728636430B9}" srcOrd="0" destOrd="0" presId="urn:microsoft.com/office/officeart/2008/layout/HexagonCluster"/>
    <dgm:cxn modelId="{FA42A230-3351-4FF6-8EB7-3DD708FD5A00}" type="presParOf" srcId="{9DF24199-2848-44A5-8203-F6E77A0BBBB9}" destId="{25092694-21E3-44EA-8FF3-475E75ABAD49}" srcOrd="8" destOrd="0" presId="urn:microsoft.com/office/officeart/2008/layout/HexagonCluster"/>
    <dgm:cxn modelId="{9DDAF178-AB86-4BC1-A391-19D01F14E010}" type="presParOf" srcId="{25092694-21E3-44EA-8FF3-475E75ABAD49}" destId="{77FCF77A-CF30-4DFD-AC2A-926194ECB550}" srcOrd="0" destOrd="0" presId="urn:microsoft.com/office/officeart/2008/layout/HexagonCluster"/>
    <dgm:cxn modelId="{8A197A54-7ED1-4BFC-B826-26D6350C5A73}" type="presParOf" srcId="{9DF24199-2848-44A5-8203-F6E77A0BBBB9}" destId="{B0C08367-E2FA-4A89-8DC2-9B23ED0569CE}" srcOrd="9" destOrd="0" presId="urn:microsoft.com/office/officeart/2008/layout/HexagonCluster"/>
    <dgm:cxn modelId="{EC5C39DB-539A-452E-AE5C-8EF63A743296}" type="presParOf" srcId="{B0C08367-E2FA-4A89-8DC2-9B23ED0569CE}" destId="{B35A6F06-0595-44E7-9D72-E7B9BE1D3264}" srcOrd="0" destOrd="0" presId="urn:microsoft.com/office/officeart/2008/layout/HexagonCluster"/>
    <dgm:cxn modelId="{C2A40340-DE27-48AB-8A4E-F7D6CECC257F}" type="presParOf" srcId="{9DF24199-2848-44A5-8203-F6E77A0BBBB9}" destId="{A0107AAE-2E23-41C6-8E62-93167D772013}" srcOrd="10" destOrd="0" presId="urn:microsoft.com/office/officeart/2008/layout/HexagonCluster"/>
    <dgm:cxn modelId="{A71C22D8-F68A-47AF-AD35-31F50A81F04D}" type="presParOf" srcId="{A0107AAE-2E23-41C6-8E62-93167D772013}" destId="{9BD38334-AA54-4CFE-920D-C14BEB0A9B83}" srcOrd="0" destOrd="0" presId="urn:microsoft.com/office/officeart/2008/layout/HexagonCluster"/>
    <dgm:cxn modelId="{9DA660A5-285A-4B5B-ABF5-8079B6E1407A}" type="presParOf" srcId="{9DF24199-2848-44A5-8203-F6E77A0BBBB9}" destId="{33A6E216-A20B-4402-B1BD-CC8CE0139AF4}" srcOrd="11" destOrd="0" presId="urn:microsoft.com/office/officeart/2008/layout/HexagonCluster"/>
    <dgm:cxn modelId="{219ABD17-CA81-4226-AB30-D3F11D056FB3}" type="presParOf" srcId="{33A6E216-A20B-4402-B1BD-CC8CE0139AF4}" destId="{A6058C4F-267C-457E-9E63-B0AC94540AAC}"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01B7E1-E462-495E-A90A-46D04565B002}" type="doc">
      <dgm:prSet loTypeId="urn:microsoft.com/office/officeart/2009/3/layout/PhasedProcess" loCatId="process" qsTypeId="urn:microsoft.com/office/officeart/2005/8/quickstyle/simple1" qsCatId="simple" csTypeId="urn:microsoft.com/office/officeart/2005/8/colors/colorful5" csCatId="colorful" phldr="1"/>
      <dgm:spPr/>
      <dgm:t>
        <a:bodyPr/>
        <a:lstStyle/>
        <a:p>
          <a:endParaRPr lang="zh-CN" altLang="en-US"/>
        </a:p>
      </dgm:t>
    </dgm:pt>
    <dgm:pt modelId="{ED88F81A-808A-4F41-B4A9-B0E285B08F73}">
      <dgm:prSet phldrT="[文本]"/>
      <dgm:spPr/>
      <dgm:t>
        <a:bodyPr/>
        <a:lstStyle/>
        <a:p>
          <a:r>
            <a:rPr lang="en-US" altLang="zh-CN" dirty="0" smtClean="0"/>
            <a:t>	</a:t>
          </a:r>
          <a:r>
            <a:rPr lang="zh-CN" dirty="0" smtClean="0"/>
            <a:t>把数据中心作为一个整体系统进行定级，企业数据中心系统将按照信息系统安全等级保护要求确定为第二级，并按照第三级进行保护</a:t>
          </a:r>
          <a:endParaRPr lang="zh-CN" altLang="en-US" dirty="0"/>
        </a:p>
      </dgm:t>
    </dgm:pt>
    <dgm:pt modelId="{C21D44DD-52CA-443B-AFD7-99DBC10996C4}" type="parTrans" cxnId="{A59267EC-FAEE-4DA7-B4A2-F6A528AE7556}">
      <dgm:prSet/>
      <dgm:spPr/>
      <dgm:t>
        <a:bodyPr/>
        <a:lstStyle/>
        <a:p>
          <a:endParaRPr lang="zh-CN" altLang="en-US"/>
        </a:p>
      </dgm:t>
    </dgm:pt>
    <dgm:pt modelId="{FDC99B82-6B86-4529-8E14-7753AC340A53}" type="sibTrans" cxnId="{A59267EC-FAEE-4DA7-B4A2-F6A528AE7556}">
      <dgm:prSet/>
      <dgm:spPr/>
      <dgm:t>
        <a:bodyPr/>
        <a:lstStyle/>
        <a:p>
          <a:endParaRPr lang="zh-CN" altLang="en-US"/>
        </a:p>
      </dgm:t>
    </dgm:pt>
    <dgm:pt modelId="{CB33B0EF-0D85-4BB8-9673-8B72D90B1129}">
      <dgm:prSet phldrT="[文本]" custT="1"/>
      <dgm:spPr/>
      <dgm:t>
        <a:bodyPr/>
        <a:lstStyle/>
        <a:p>
          <a:r>
            <a:rPr lang="zh-CN" altLang="en-US" sz="2400" dirty="0" smtClean="0"/>
            <a:t>定级</a:t>
          </a:r>
          <a:endParaRPr lang="zh-CN" altLang="en-US" sz="2400" dirty="0"/>
        </a:p>
      </dgm:t>
    </dgm:pt>
    <dgm:pt modelId="{7EF9BB35-E6CB-4536-AB9C-69C539EFEE5C}" type="parTrans" cxnId="{F487F839-3820-44DF-838A-FC457AED56C7}">
      <dgm:prSet/>
      <dgm:spPr/>
      <dgm:t>
        <a:bodyPr/>
        <a:lstStyle/>
        <a:p>
          <a:endParaRPr lang="zh-CN" altLang="en-US"/>
        </a:p>
      </dgm:t>
    </dgm:pt>
    <dgm:pt modelId="{13301EDD-D79A-42B8-AEB4-12C12B8C54D0}" type="sibTrans" cxnId="{F487F839-3820-44DF-838A-FC457AED56C7}">
      <dgm:prSet/>
      <dgm:spPr/>
      <dgm:t>
        <a:bodyPr/>
        <a:lstStyle/>
        <a:p>
          <a:endParaRPr lang="zh-CN" altLang="en-US"/>
        </a:p>
      </dgm:t>
    </dgm:pt>
    <dgm:pt modelId="{7D6F6FE6-9D41-4376-ADD3-0F95C91288EF}">
      <dgm:prSet phldrT="[文本]" custT="1"/>
      <dgm:spPr/>
      <dgm:t>
        <a:bodyPr/>
        <a:lstStyle/>
        <a:p>
          <a:r>
            <a:rPr lang="zh-CN" altLang="en-US" sz="2400" dirty="0" smtClean="0"/>
            <a:t>备案</a:t>
          </a:r>
          <a:endParaRPr lang="zh-CN" altLang="en-US" sz="2400" dirty="0"/>
        </a:p>
      </dgm:t>
    </dgm:pt>
    <dgm:pt modelId="{6A9B6B03-5FEA-49FD-8419-43CA743BC277}" type="parTrans" cxnId="{20CBAB28-0377-4731-AF0B-99D02058BD3B}">
      <dgm:prSet/>
      <dgm:spPr/>
      <dgm:t>
        <a:bodyPr/>
        <a:lstStyle/>
        <a:p>
          <a:endParaRPr lang="zh-CN" altLang="en-US"/>
        </a:p>
      </dgm:t>
    </dgm:pt>
    <dgm:pt modelId="{62A13A35-FE45-4536-B249-FACF0D76E31B}" type="sibTrans" cxnId="{20CBAB28-0377-4731-AF0B-99D02058BD3B}">
      <dgm:prSet/>
      <dgm:spPr/>
      <dgm:t>
        <a:bodyPr/>
        <a:lstStyle/>
        <a:p>
          <a:endParaRPr lang="zh-CN" altLang="en-US"/>
        </a:p>
      </dgm:t>
    </dgm:pt>
    <dgm:pt modelId="{F93E9687-1EE7-4ED5-898F-197A3CCDCB67}">
      <dgm:prSet phldrT="[文本]" custT="1"/>
      <dgm:spPr/>
      <dgm:t>
        <a:bodyPr/>
        <a:lstStyle/>
        <a:p>
          <a:r>
            <a:rPr lang="zh-CN" altLang="en-US" sz="2400" dirty="0" smtClean="0"/>
            <a:t>测评</a:t>
          </a:r>
          <a:endParaRPr lang="zh-CN" altLang="en-US" sz="2400" dirty="0"/>
        </a:p>
      </dgm:t>
    </dgm:pt>
    <dgm:pt modelId="{5EB6589F-4A06-4B54-88B0-B24E46FFF8E5}" type="parTrans" cxnId="{FFD799DA-C400-4F62-9BC8-EFF1D5E91AF7}">
      <dgm:prSet/>
      <dgm:spPr/>
      <dgm:t>
        <a:bodyPr/>
        <a:lstStyle/>
        <a:p>
          <a:endParaRPr lang="zh-CN" altLang="en-US"/>
        </a:p>
      </dgm:t>
    </dgm:pt>
    <dgm:pt modelId="{167083B8-ED58-4B84-88A8-616C02D3E35C}" type="sibTrans" cxnId="{FFD799DA-C400-4F62-9BC8-EFF1D5E91AF7}">
      <dgm:prSet/>
      <dgm:spPr/>
      <dgm:t>
        <a:bodyPr/>
        <a:lstStyle/>
        <a:p>
          <a:endParaRPr lang="zh-CN" altLang="en-US"/>
        </a:p>
      </dgm:t>
    </dgm:pt>
    <dgm:pt modelId="{CE9E296E-C0B9-490B-B35F-B52DF4100D5E}">
      <dgm:prSet phldrT="[文本]"/>
      <dgm:spPr/>
      <dgm:t>
        <a:bodyPr/>
        <a:lstStyle/>
        <a:p>
          <a:r>
            <a:rPr lang="zh-CN" altLang="en-US" dirty="0" smtClean="0"/>
            <a:t>呼市</a:t>
          </a:r>
          <a:r>
            <a:rPr lang="zh-CN" dirty="0" smtClean="0"/>
            <a:t>公安机关办理备案手续</a:t>
          </a:r>
          <a:endParaRPr lang="zh-CN" altLang="en-US" dirty="0"/>
        </a:p>
      </dgm:t>
    </dgm:pt>
    <dgm:pt modelId="{35B6AB51-5752-4C1B-981F-6E8124BC8AD5}" type="parTrans" cxnId="{E3852E46-7526-48B4-ACC7-019232FF8092}">
      <dgm:prSet/>
      <dgm:spPr/>
      <dgm:t>
        <a:bodyPr/>
        <a:lstStyle/>
        <a:p>
          <a:endParaRPr lang="zh-CN" altLang="en-US"/>
        </a:p>
      </dgm:t>
    </dgm:pt>
    <dgm:pt modelId="{594F3379-E39F-4150-8804-D73696F4E02E}" type="sibTrans" cxnId="{E3852E46-7526-48B4-ACC7-019232FF8092}">
      <dgm:prSet/>
      <dgm:spPr/>
      <dgm:t>
        <a:bodyPr/>
        <a:lstStyle/>
        <a:p>
          <a:endParaRPr lang="zh-CN" altLang="en-US"/>
        </a:p>
      </dgm:t>
    </dgm:pt>
    <dgm:pt modelId="{655AE9F1-5BEF-41DC-A260-4F3815502386}">
      <dgm:prSet phldrT="[文本]" custT="1"/>
      <dgm:spPr/>
      <dgm:t>
        <a:bodyPr/>
        <a:lstStyle/>
        <a:p>
          <a:r>
            <a:rPr lang="zh-CN" altLang="en-US" sz="2400" dirty="0" smtClean="0"/>
            <a:t>备案证书</a:t>
          </a:r>
          <a:endParaRPr lang="zh-CN" altLang="en-US" sz="2400" dirty="0"/>
        </a:p>
      </dgm:t>
    </dgm:pt>
    <dgm:pt modelId="{FC2B1620-C37A-4A17-A66D-95708274E37E}" type="parTrans" cxnId="{FD90E97C-4112-4CCD-99F5-021746AB5E38}">
      <dgm:prSet/>
      <dgm:spPr/>
      <dgm:t>
        <a:bodyPr/>
        <a:lstStyle/>
        <a:p>
          <a:endParaRPr lang="zh-CN" altLang="en-US"/>
        </a:p>
      </dgm:t>
    </dgm:pt>
    <dgm:pt modelId="{0D2CC8D3-57E8-43F8-BE0F-44704D595C62}" type="sibTrans" cxnId="{FD90E97C-4112-4CCD-99F5-021746AB5E38}">
      <dgm:prSet/>
      <dgm:spPr/>
      <dgm:t>
        <a:bodyPr/>
        <a:lstStyle/>
        <a:p>
          <a:endParaRPr lang="zh-CN" altLang="en-US"/>
        </a:p>
      </dgm:t>
    </dgm:pt>
    <dgm:pt modelId="{A5F2B8C0-8270-43D9-9C22-C1DBF7A081BA}">
      <dgm:prSet phldrT="[文本]" custT="1"/>
      <dgm:spPr/>
      <dgm:t>
        <a:bodyPr/>
        <a:lstStyle/>
        <a:p>
          <a:r>
            <a:rPr lang="zh-CN" altLang="en-US" sz="2400" dirty="0" smtClean="0"/>
            <a:t>整改</a:t>
          </a:r>
          <a:endParaRPr lang="zh-CN" altLang="en-US" sz="2400" dirty="0"/>
        </a:p>
      </dgm:t>
    </dgm:pt>
    <dgm:pt modelId="{1C5F2917-A191-44EB-8F07-F4843F583641}" type="parTrans" cxnId="{46E37B91-A0AA-4AC8-81AA-1EB70C4B311E}">
      <dgm:prSet/>
      <dgm:spPr/>
      <dgm:t>
        <a:bodyPr/>
        <a:lstStyle/>
        <a:p>
          <a:endParaRPr lang="zh-CN" altLang="en-US"/>
        </a:p>
      </dgm:t>
    </dgm:pt>
    <dgm:pt modelId="{8E08694F-37CB-49DF-84C4-10A6EEC7E164}" type="sibTrans" cxnId="{46E37B91-A0AA-4AC8-81AA-1EB70C4B311E}">
      <dgm:prSet/>
      <dgm:spPr/>
      <dgm:t>
        <a:bodyPr/>
        <a:lstStyle/>
        <a:p>
          <a:endParaRPr lang="zh-CN" altLang="en-US"/>
        </a:p>
      </dgm:t>
    </dgm:pt>
    <dgm:pt modelId="{F625B108-D589-4E7C-8085-4F8DA352587B}" type="pres">
      <dgm:prSet presAssocID="{E301B7E1-E462-495E-A90A-46D04565B002}" presName="Name0" presStyleCnt="0">
        <dgm:presLayoutVars>
          <dgm:chMax val="3"/>
          <dgm:chPref val="3"/>
          <dgm:bulletEnabled val="1"/>
          <dgm:dir/>
          <dgm:animLvl val="lvl"/>
        </dgm:presLayoutVars>
      </dgm:prSet>
      <dgm:spPr/>
      <dgm:t>
        <a:bodyPr/>
        <a:lstStyle/>
        <a:p>
          <a:endParaRPr lang="zh-CN" altLang="en-US"/>
        </a:p>
      </dgm:t>
    </dgm:pt>
    <dgm:pt modelId="{23DFF964-E764-4959-B67A-1F3EDB2420F4}" type="pres">
      <dgm:prSet presAssocID="{E301B7E1-E462-495E-A90A-46D04565B002}" presName="arc1" presStyleLbl="node1" presStyleIdx="0" presStyleCnt="2"/>
      <dgm:spPr/>
      <dgm:t>
        <a:bodyPr/>
        <a:lstStyle/>
        <a:p>
          <a:endParaRPr lang="zh-CN" altLang="en-US"/>
        </a:p>
      </dgm:t>
    </dgm:pt>
    <dgm:pt modelId="{4665003D-5FB5-483C-905E-A4003DFD6787}" type="pres">
      <dgm:prSet presAssocID="{E301B7E1-E462-495E-A90A-46D04565B002}" presName="arc3" presStyleLbl="node1" presStyleIdx="1" presStyleCnt="2"/>
      <dgm:spPr/>
      <dgm:t>
        <a:bodyPr/>
        <a:lstStyle/>
        <a:p>
          <a:endParaRPr lang="zh-CN" altLang="en-US"/>
        </a:p>
      </dgm:t>
    </dgm:pt>
    <dgm:pt modelId="{00898B79-91E2-43F2-8BFF-1EC71DA2E055}" type="pres">
      <dgm:prSet presAssocID="{E301B7E1-E462-495E-A90A-46D04565B002}" presName="parentText2" presStyleLbl="revTx" presStyleIdx="0" presStyleCnt="2">
        <dgm:presLayoutVars>
          <dgm:chMax val="4"/>
          <dgm:chPref val="3"/>
          <dgm:bulletEnabled val="1"/>
        </dgm:presLayoutVars>
      </dgm:prSet>
      <dgm:spPr/>
      <dgm:t>
        <a:bodyPr/>
        <a:lstStyle/>
        <a:p>
          <a:endParaRPr lang="zh-CN" altLang="en-US"/>
        </a:p>
      </dgm:t>
    </dgm:pt>
    <dgm:pt modelId="{5A3F8215-9057-41C8-9483-D2C6EC4CAF49}" type="pres">
      <dgm:prSet presAssocID="{E301B7E1-E462-495E-A90A-46D04565B002}" presName="middleComposite" presStyleCnt="0"/>
      <dgm:spPr/>
      <dgm:t>
        <a:bodyPr/>
        <a:lstStyle/>
        <a:p>
          <a:endParaRPr lang="zh-CN" altLang="en-US"/>
        </a:p>
      </dgm:t>
    </dgm:pt>
    <dgm:pt modelId="{7D7FA6A1-DAC9-40A1-9E34-F391763A277A}" type="pres">
      <dgm:prSet presAssocID="{655AE9F1-5BEF-41DC-A260-4F3815502386}" presName="circ1" presStyleLbl="vennNode1" presStyleIdx="0" presStyleCnt="10" custLinFactNeighborX="754" custLinFactNeighborY="377"/>
      <dgm:spPr/>
      <dgm:t>
        <a:bodyPr/>
        <a:lstStyle/>
        <a:p>
          <a:endParaRPr lang="zh-CN" altLang="en-US"/>
        </a:p>
      </dgm:t>
    </dgm:pt>
    <dgm:pt modelId="{F45C25BB-049B-4565-B6E2-FCF056C116E2}" type="pres">
      <dgm:prSet presAssocID="{655AE9F1-5BEF-41DC-A260-4F3815502386}" presName="circ1Tx" presStyleLbl="revTx" presStyleIdx="0" presStyleCnt="2">
        <dgm:presLayoutVars>
          <dgm:chMax val="0"/>
          <dgm:chPref val="0"/>
        </dgm:presLayoutVars>
      </dgm:prSet>
      <dgm:spPr/>
      <dgm:t>
        <a:bodyPr/>
        <a:lstStyle/>
        <a:p>
          <a:endParaRPr lang="zh-CN" altLang="en-US"/>
        </a:p>
      </dgm:t>
    </dgm:pt>
    <dgm:pt modelId="{00C71D08-57F5-4085-A4E6-B8B36D3EA2DD}" type="pres">
      <dgm:prSet presAssocID="{E301B7E1-E462-495E-A90A-46D04565B002}" presName="leftComposite" presStyleCnt="0"/>
      <dgm:spPr/>
      <dgm:t>
        <a:bodyPr/>
        <a:lstStyle/>
        <a:p>
          <a:endParaRPr lang="zh-CN" altLang="en-US"/>
        </a:p>
      </dgm:t>
    </dgm:pt>
    <dgm:pt modelId="{96B83705-1A6D-49F0-9E38-1F101DA6DF74}" type="pres">
      <dgm:prSet presAssocID="{CB33B0EF-0D85-4BB8-9673-8B72D90B1129}" presName="childText1_1" presStyleLbl="vennNode1" presStyleIdx="1" presStyleCnt="10">
        <dgm:presLayoutVars>
          <dgm:chMax val="0"/>
          <dgm:chPref val="0"/>
        </dgm:presLayoutVars>
      </dgm:prSet>
      <dgm:spPr/>
      <dgm:t>
        <a:bodyPr/>
        <a:lstStyle/>
        <a:p>
          <a:endParaRPr lang="zh-CN" altLang="en-US"/>
        </a:p>
      </dgm:t>
    </dgm:pt>
    <dgm:pt modelId="{13CF0CFF-ADE4-41BA-BB5C-CC3829B5B587}" type="pres">
      <dgm:prSet presAssocID="{CB33B0EF-0D85-4BB8-9673-8B72D90B1129}" presName="ellipse1" presStyleLbl="vennNode1" presStyleIdx="2" presStyleCnt="10"/>
      <dgm:spPr/>
      <dgm:t>
        <a:bodyPr/>
        <a:lstStyle/>
        <a:p>
          <a:endParaRPr lang="zh-CN" altLang="en-US"/>
        </a:p>
      </dgm:t>
    </dgm:pt>
    <dgm:pt modelId="{7A071F81-F5C0-458B-8F4D-52BD339AE792}" type="pres">
      <dgm:prSet presAssocID="{CB33B0EF-0D85-4BB8-9673-8B72D90B1129}" presName="ellipse2" presStyleLbl="vennNode1" presStyleIdx="3" presStyleCnt="10"/>
      <dgm:spPr/>
      <dgm:t>
        <a:bodyPr/>
        <a:lstStyle/>
        <a:p>
          <a:endParaRPr lang="zh-CN" altLang="en-US"/>
        </a:p>
      </dgm:t>
    </dgm:pt>
    <dgm:pt modelId="{E94895A7-DCDD-469F-998D-35A557D029D9}" type="pres">
      <dgm:prSet presAssocID="{7D6F6FE6-9D41-4376-ADD3-0F95C91288EF}" presName="childText1_2" presStyleLbl="vennNode1" presStyleIdx="4" presStyleCnt="10">
        <dgm:presLayoutVars>
          <dgm:chMax val="0"/>
          <dgm:chPref val="0"/>
        </dgm:presLayoutVars>
      </dgm:prSet>
      <dgm:spPr/>
      <dgm:t>
        <a:bodyPr/>
        <a:lstStyle/>
        <a:p>
          <a:endParaRPr lang="zh-CN" altLang="en-US"/>
        </a:p>
      </dgm:t>
    </dgm:pt>
    <dgm:pt modelId="{B26579D2-DB6F-42C6-8145-005C6888160E}" type="pres">
      <dgm:prSet presAssocID="{7D6F6FE6-9D41-4376-ADD3-0F95C91288EF}" presName="ellipse3" presStyleLbl="vennNode1" presStyleIdx="5" presStyleCnt="10"/>
      <dgm:spPr/>
      <dgm:t>
        <a:bodyPr/>
        <a:lstStyle/>
        <a:p>
          <a:endParaRPr lang="zh-CN" altLang="en-US"/>
        </a:p>
      </dgm:t>
    </dgm:pt>
    <dgm:pt modelId="{1A777902-CB75-449D-9C5C-38237C87EF3D}" type="pres">
      <dgm:prSet presAssocID="{F93E9687-1EE7-4ED5-898F-197A3CCDCB67}" presName="childText1_3" presStyleLbl="vennNode1" presStyleIdx="6" presStyleCnt="10">
        <dgm:presLayoutVars>
          <dgm:chMax val="0"/>
          <dgm:chPref val="0"/>
        </dgm:presLayoutVars>
      </dgm:prSet>
      <dgm:spPr/>
      <dgm:t>
        <a:bodyPr/>
        <a:lstStyle/>
        <a:p>
          <a:endParaRPr lang="zh-CN" altLang="en-US"/>
        </a:p>
      </dgm:t>
    </dgm:pt>
    <dgm:pt modelId="{D8F138A0-5EE9-469B-8AF5-2C55377E5B36}" type="pres">
      <dgm:prSet presAssocID="{A5F2B8C0-8270-43D9-9C22-C1DBF7A081BA}" presName="childText1_4" presStyleLbl="vennNode1" presStyleIdx="7" presStyleCnt="10">
        <dgm:presLayoutVars>
          <dgm:chMax val="0"/>
          <dgm:chPref val="0"/>
        </dgm:presLayoutVars>
      </dgm:prSet>
      <dgm:spPr/>
      <dgm:t>
        <a:bodyPr/>
        <a:lstStyle/>
        <a:p>
          <a:endParaRPr lang="zh-CN" altLang="en-US"/>
        </a:p>
      </dgm:t>
    </dgm:pt>
    <dgm:pt modelId="{3C4A1D84-A43B-4F8D-BBB4-A25565DE3BFA}" type="pres">
      <dgm:prSet presAssocID="{A5F2B8C0-8270-43D9-9C22-C1DBF7A081BA}" presName="ellipse4" presStyleLbl="vennNode1" presStyleIdx="8" presStyleCnt="10"/>
      <dgm:spPr/>
      <dgm:t>
        <a:bodyPr/>
        <a:lstStyle/>
        <a:p>
          <a:endParaRPr lang="zh-CN" altLang="en-US"/>
        </a:p>
      </dgm:t>
    </dgm:pt>
    <dgm:pt modelId="{23B8BF23-7C36-4B73-9AE8-4B355EB0AAF4}" type="pres">
      <dgm:prSet presAssocID="{A5F2B8C0-8270-43D9-9C22-C1DBF7A081BA}" presName="ellipse5" presStyleLbl="vennNode1" presStyleIdx="9" presStyleCnt="10"/>
      <dgm:spPr/>
      <dgm:t>
        <a:bodyPr/>
        <a:lstStyle/>
        <a:p>
          <a:endParaRPr lang="zh-CN" altLang="en-US"/>
        </a:p>
      </dgm:t>
    </dgm:pt>
    <dgm:pt modelId="{E2544BBF-B254-48F6-BDFD-0AA4E16CE317}" type="pres">
      <dgm:prSet presAssocID="{E301B7E1-E462-495E-A90A-46D04565B002}" presName="parentText1" presStyleLbl="revTx" presStyleIdx="1" presStyleCnt="2">
        <dgm:presLayoutVars>
          <dgm:chMax val="4"/>
          <dgm:chPref val="3"/>
          <dgm:bulletEnabled val="1"/>
        </dgm:presLayoutVars>
      </dgm:prSet>
      <dgm:spPr/>
      <dgm:t>
        <a:bodyPr/>
        <a:lstStyle/>
        <a:p>
          <a:endParaRPr lang="zh-CN" altLang="en-US"/>
        </a:p>
      </dgm:t>
    </dgm:pt>
  </dgm:ptLst>
  <dgm:cxnLst>
    <dgm:cxn modelId="{BFB23D7B-089A-4685-97EA-3D055D98FC2A}" type="presOf" srcId="{A5F2B8C0-8270-43D9-9C22-C1DBF7A081BA}" destId="{D8F138A0-5EE9-469B-8AF5-2C55377E5B36}" srcOrd="0" destOrd="0" presId="urn:microsoft.com/office/officeart/2009/3/layout/PhasedProcess"/>
    <dgm:cxn modelId="{39611FDF-4D06-48CD-A6EB-C0A7B6B5393E}" type="presOf" srcId="{655AE9F1-5BEF-41DC-A260-4F3815502386}" destId="{7D7FA6A1-DAC9-40A1-9E34-F391763A277A}" srcOrd="0" destOrd="0" presId="urn:microsoft.com/office/officeart/2009/3/layout/PhasedProcess"/>
    <dgm:cxn modelId="{31482CA1-DCD6-458F-B8CB-B4BB1E2E39E9}" type="presOf" srcId="{7D6F6FE6-9D41-4376-ADD3-0F95C91288EF}" destId="{E94895A7-DCDD-469F-998D-35A557D029D9}" srcOrd="0" destOrd="0" presId="urn:microsoft.com/office/officeart/2009/3/layout/PhasedProcess"/>
    <dgm:cxn modelId="{FD90E97C-4112-4CCD-99F5-021746AB5E38}" srcId="{CE9E296E-C0B9-490B-B35F-B52DF4100D5E}" destId="{655AE9F1-5BEF-41DC-A260-4F3815502386}" srcOrd="0" destOrd="0" parTransId="{FC2B1620-C37A-4A17-A66D-95708274E37E}" sibTransId="{0D2CC8D3-57E8-43F8-BE0F-44704D595C62}"/>
    <dgm:cxn modelId="{3B7C0079-0E6F-4D37-B905-FEEF6426D6F3}" type="presOf" srcId="{CE9E296E-C0B9-490B-B35F-B52DF4100D5E}" destId="{00898B79-91E2-43F2-8BFF-1EC71DA2E055}" srcOrd="0" destOrd="0" presId="urn:microsoft.com/office/officeart/2009/3/layout/PhasedProcess"/>
    <dgm:cxn modelId="{2783F9B2-8CCF-48E3-902C-630E719CBCED}" type="presOf" srcId="{CB33B0EF-0D85-4BB8-9673-8B72D90B1129}" destId="{96B83705-1A6D-49F0-9E38-1F101DA6DF74}" srcOrd="0" destOrd="0" presId="urn:microsoft.com/office/officeart/2009/3/layout/PhasedProcess"/>
    <dgm:cxn modelId="{FFD799DA-C400-4F62-9BC8-EFF1D5E91AF7}" srcId="{ED88F81A-808A-4F41-B4A9-B0E285B08F73}" destId="{F93E9687-1EE7-4ED5-898F-197A3CCDCB67}" srcOrd="2" destOrd="0" parTransId="{5EB6589F-4A06-4B54-88B0-B24E46FFF8E5}" sibTransId="{167083B8-ED58-4B84-88A8-616C02D3E35C}"/>
    <dgm:cxn modelId="{9CC10A03-BAC8-43EE-8FA4-0DF73633076E}" type="presOf" srcId="{E301B7E1-E462-495E-A90A-46D04565B002}" destId="{F625B108-D589-4E7C-8085-4F8DA352587B}" srcOrd="0" destOrd="0" presId="urn:microsoft.com/office/officeart/2009/3/layout/PhasedProcess"/>
    <dgm:cxn modelId="{A59267EC-FAEE-4DA7-B4A2-F6A528AE7556}" srcId="{E301B7E1-E462-495E-A90A-46D04565B002}" destId="{ED88F81A-808A-4F41-B4A9-B0E285B08F73}" srcOrd="0" destOrd="0" parTransId="{C21D44DD-52CA-443B-AFD7-99DBC10996C4}" sibTransId="{FDC99B82-6B86-4529-8E14-7753AC340A53}"/>
    <dgm:cxn modelId="{E3852E46-7526-48B4-ACC7-019232FF8092}" srcId="{E301B7E1-E462-495E-A90A-46D04565B002}" destId="{CE9E296E-C0B9-490B-B35F-B52DF4100D5E}" srcOrd="1" destOrd="0" parTransId="{35B6AB51-5752-4C1B-981F-6E8124BC8AD5}" sibTransId="{594F3379-E39F-4150-8804-D73696F4E02E}"/>
    <dgm:cxn modelId="{46E37B91-A0AA-4AC8-81AA-1EB70C4B311E}" srcId="{ED88F81A-808A-4F41-B4A9-B0E285B08F73}" destId="{A5F2B8C0-8270-43D9-9C22-C1DBF7A081BA}" srcOrd="3" destOrd="0" parTransId="{1C5F2917-A191-44EB-8F07-F4843F583641}" sibTransId="{8E08694F-37CB-49DF-84C4-10A6EEC7E164}"/>
    <dgm:cxn modelId="{46724C49-5C63-470D-86C3-8AD8E4036FAE}" type="presOf" srcId="{ED88F81A-808A-4F41-B4A9-B0E285B08F73}" destId="{E2544BBF-B254-48F6-BDFD-0AA4E16CE317}" srcOrd="0" destOrd="0" presId="urn:microsoft.com/office/officeart/2009/3/layout/PhasedProcess"/>
    <dgm:cxn modelId="{AF22A6D7-D5FD-4B90-945C-98DFB494A9CC}" type="presOf" srcId="{655AE9F1-5BEF-41DC-A260-4F3815502386}" destId="{F45C25BB-049B-4565-B6E2-FCF056C116E2}" srcOrd="1" destOrd="0" presId="urn:microsoft.com/office/officeart/2009/3/layout/PhasedProcess"/>
    <dgm:cxn modelId="{20CBAB28-0377-4731-AF0B-99D02058BD3B}" srcId="{ED88F81A-808A-4F41-B4A9-B0E285B08F73}" destId="{7D6F6FE6-9D41-4376-ADD3-0F95C91288EF}" srcOrd="1" destOrd="0" parTransId="{6A9B6B03-5FEA-49FD-8419-43CA743BC277}" sibTransId="{62A13A35-FE45-4536-B249-FACF0D76E31B}"/>
    <dgm:cxn modelId="{F487F839-3820-44DF-838A-FC457AED56C7}" srcId="{ED88F81A-808A-4F41-B4A9-B0E285B08F73}" destId="{CB33B0EF-0D85-4BB8-9673-8B72D90B1129}" srcOrd="0" destOrd="0" parTransId="{7EF9BB35-E6CB-4536-AB9C-69C539EFEE5C}" sibTransId="{13301EDD-D79A-42B8-AEB4-12C12B8C54D0}"/>
    <dgm:cxn modelId="{D0583804-711F-423E-84B7-EFEBE28C3D23}" type="presOf" srcId="{F93E9687-1EE7-4ED5-898F-197A3CCDCB67}" destId="{1A777902-CB75-449D-9C5C-38237C87EF3D}" srcOrd="0" destOrd="0" presId="urn:microsoft.com/office/officeart/2009/3/layout/PhasedProcess"/>
    <dgm:cxn modelId="{3BCA0E31-2872-48A2-A996-A2BE633EE80C}" type="presParOf" srcId="{F625B108-D589-4E7C-8085-4F8DA352587B}" destId="{23DFF964-E764-4959-B67A-1F3EDB2420F4}" srcOrd="0" destOrd="0" presId="urn:microsoft.com/office/officeart/2009/3/layout/PhasedProcess"/>
    <dgm:cxn modelId="{9DC219C6-13F3-443F-8480-4E246C90D451}" type="presParOf" srcId="{F625B108-D589-4E7C-8085-4F8DA352587B}" destId="{4665003D-5FB5-483C-905E-A4003DFD6787}" srcOrd="1" destOrd="0" presId="urn:microsoft.com/office/officeart/2009/3/layout/PhasedProcess"/>
    <dgm:cxn modelId="{F66276A4-9E31-422D-B2A8-D639E0163A3E}" type="presParOf" srcId="{F625B108-D589-4E7C-8085-4F8DA352587B}" destId="{00898B79-91E2-43F2-8BFF-1EC71DA2E055}" srcOrd="2" destOrd="0" presId="urn:microsoft.com/office/officeart/2009/3/layout/PhasedProcess"/>
    <dgm:cxn modelId="{99C8CC17-1408-4198-9285-A611AF351EB5}" type="presParOf" srcId="{F625B108-D589-4E7C-8085-4F8DA352587B}" destId="{5A3F8215-9057-41C8-9483-D2C6EC4CAF49}" srcOrd="3" destOrd="0" presId="urn:microsoft.com/office/officeart/2009/3/layout/PhasedProcess"/>
    <dgm:cxn modelId="{94D32367-09DB-4DF4-A3B8-33FAA478ACDF}" type="presParOf" srcId="{5A3F8215-9057-41C8-9483-D2C6EC4CAF49}" destId="{7D7FA6A1-DAC9-40A1-9E34-F391763A277A}" srcOrd="0" destOrd="0" presId="urn:microsoft.com/office/officeart/2009/3/layout/PhasedProcess"/>
    <dgm:cxn modelId="{7AD21A18-185D-41C9-AC69-BB03F722001A}" type="presParOf" srcId="{5A3F8215-9057-41C8-9483-D2C6EC4CAF49}" destId="{F45C25BB-049B-4565-B6E2-FCF056C116E2}" srcOrd="1" destOrd="0" presId="urn:microsoft.com/office/officeart/2009/3/layout/PhasedProcess"/>
    <dgm:cxn modelId="{89B022C0-7465-4ACB-893F-89F7392FD110}" type="presParOf" srcId="{F625B108-D589-4E7C-8085-4F8DA352587B}" destId="{00C71D08-57F5-4085-A4E6-B8B36D3EA2DD}" srcOrd="4" destOrd="0" presId="urn:microsoft.com/office/officeart/2009/3/layout/PhasedProcess"/>
    <dgm:cxn modelId="{9B253DFC-D479-45C3-BAC6-1FD623734998}" type="presParOf" srcId="{00C71D08-57F5-4085-A4E6-B8B36D3EA2DD}" destId="{96B83705-1A6D-49F0-9E38-1F101DA6DF74}" srcOrd="0" destOrd="0" presId="urn:microsoft.com/office/officeart/2009/3/layout/PhasedProcess"/>
    <dgm:cxn modelId="{2C09AC9A-E8D1-4091-B6EB-A4660FBEDCB5}" type="presParOf" srcId="{00C71D08-57F5-4085-A4E6-B8B36D3EA2DD}" destId="{13CF0CFF-ADE4-41BA-BB5C-CC3829B5B587}" srcOrd="1" destOrd="0" presId="urn:microsoft.com/office/officeart/2009/3/layout/PhasedProcess"/>
    <dgm:cxn modelId="{A757E7FD-3BA9-40E3-8413-03242E6EB010}" type="presParOf" srcId="{00C71D08-57F5-4085-A4E6-B8B36D3EA2DD}" destId="{7A071F81-F5C0-458B-8F4D-52BD339AE792}" srcOrd="2" destOrd="0" presId="urn:microsoft.com/office/officeart/2009/3/layout/PhasedProcess"/>
    <dgm:cxn modelId="{0EF4C43A-34F3-4C23-811C-1A3B3AF723CB}" type="presParOf" srcId="{00C71D08-57F5-4085-A4E6-B8B36D3EA2DD}" destId="{E94895A7-DCDD-469F-998D-35A557D029D9}" srcOrd="3" destOrd="0" presId="urn:microsoft.com/office/officeart/2009/3/layout/PhasedProcess"/>
    <dgm:cxn modelId="{B26999C9-3887-42F7-8C2F-855BA927F424}" type="presParOf" srcId="{00C71D08-57F5-4085-A4E6-B8B36D3EA2DD}" destId="{B26579D2-DB6F-42C6-8145-005C6888160E}" srcOrd="4" destOrd="0" presId="urn:microsoft.com/office/officeart/2009/3/layout/PhasedProcess"/>
    <dgm:cxn modelId="{0D31617E-E752-44FA-947E-D8D4CEEFAFD3}" type="presParOf" srcId="{00C71D08-57F5-4085-A4E6-B8B36D3EA2DD}" destId="{1A777902-CB75-449D-9C5C-38237C87EF3D}" srcOrd="5" destOrd="0" presId="urn:microsoft.com/office/officeart/2009/3/layout/PhasedProcess"/>
    <dgm:cxn modelId="{DDC18559-4E7D-4302-A6D6-EE7DEFDC47CE}" type="presParOf" srcId="{00C71D08-57F5-4085-A4E6-B8B36D3EA2DD}" destId="{D8F138A0-5EE9-469B-8AF5-2C55377E5B36}" srcOrd="6" destOrd="0" presId="urn:microsoft.com/office/officeart/2009/3/layout/PhasedProcess"/>
    <dgm:cxn modelId="{01B5C43E-CAF9-4E10-803F-3BC438F8554E}" type="presParOf" srcId="{00C71D08-57F5-4085-A4E6-B8B36D3EA2DD}" destId="{3C4A1D84-A43B-4F8D-BBB4-A25565DE3BFA}" srcOrd="7" destOrd="0" presId="urn:microsoft.com/office/officeart/2009/3/layout/PhasedProcess"/>
    <dgm:cxn modelId="{0479F1D9-0332-4E2F-99A8-EAD6142EE7AC}" type="presParOf" srcId="{00C71D08-57F5-4085-A4E6-B8B36D3EA2DD}" destId="{23B8BF23-7C36-4B73-9AE8-4B355EB0AAF4}" srcOrd="8" destOrd="0" presId="urn:microsoft.com/office/officeart/2009/3/layout/PhasedProcess"/>
    <dgm:cxn modelId="{4E2A9ED1-D071-4B02-8AF6-2688D795FAF7}" type="presParOf" srcId="{F625B108-D589-4E7C-8085-4F8DA352587B}" destId="{E2544BBF-B254-48F6-BDFD-0AA4E16CE317}" srcOrd="5"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A7984C-13B2-4B17-8656-584342E8810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zh-CN" altLang="en-US"/>
        </a:p>
      </dgm:t>
    </dgm:pt>
    <dgm:pt modelId="{028487A8-C5CD-4C3D-833A-E9E14C0F5989}">
      <dgm:prSet phldrT="[文本]"/>
      <dgm:spPr/>
      <dgm:t>
        <a:bodyPr/>
        <a:lstStyle/>
        <a:p>
          <a:r>
            <a:rPr lang="zh-CN" altLang="en-US" dirty="0" smtClean="0"/>
            <a:t>第一阶段（</a:t>
          </a:r>
          <a:r>
            <a:rPr lang="en-US" altLang="zh-CN" dirty="0" smtClean="0"/>
            <a:t>2020.10.14~2020.11.30</a:t>
          </a:r>
          <a:r>
            <a:rPr lang="zh-CN" altLang="en-US" dirty="0" smtClean="0"/>
            <a:t>）</a:t>
          </a:r>
          <a:endParaRPr lang="zh-CN" altLang="en-US" dirty="0"/>
        </a:p>
      </dgm:t>
    </dgm:pt>
    <dgm:pt modelId="{92026029-1515-4B51-BBB6-613D0AB15280}" type="parTrans" cxnId="{D3F53F01-559C-4EDB-84CD-A910B71887BA}">
      <dgm:prSet/>
      <dgm:spPr/>
      <dgm:t>
        <a:bodyPr/>
        <a:lstStyle/>
        <a:p>
          <a:endParaRPr lang="zh-CN" altLang="en-US"/>
        </a:p>
      </dgm:t>
    </dgm:pt>
    <dgm:pt modelId="{793A4033-CF33-4967-B69A-0942AE898D99}" type="sibTrans" cxnId="{D3F53F01-559C-4EDB-84CD-A910B71887BA}">
      <dgm:prSet/>
      <dgm:spPr/>
      <dgm:t>
        <a:bodyPr/>
        <a:lstStyle/>
        <a:p>
          <a:endParaRPr lang="zh-CN" altLang="en-US"/>
        </a:p>
      </dgm:t>
    </dgm:pt>
    <dgm:pt modelId="{77DE5906-89EC-4D50-8393-8AFAA2F80B4C}">
      <dgm:prSet phldrT="[文本]" custT="1"/>
      <dgm:spPr/>
      <dgm:t>
        <a:bodyPr/>
        <a:lstStyle/>
        <a:p>
          <a:r>
            <a:rPr lang="en-US" altLang="zh-CN" sz="1400" dirty="0" smtClean="0"/>
            <a:t>1.</a:t>
          </a:r>
          <a:r>
            <a:rPr lang="zh-CN" altLang="en-US" sz="1400" dirty="0" smtClean="0"/>
            <a:t>完成数据门户、</a:t>
          </a:r>
          <a:r>
            <a:rPr lang="en-US" altLang="zh-CN" sz="1400" dirty="0" smtClean="0"/>
            <a:t>CA</a:t>
          </a:r>
          <a:r>
            <a:rPr lang="zh-CN" altLang="en-US" sz="1400" dirty="0" smtClean="0"/>
            <a:t>身份认证、短信平台内容需求调研</a:t>
          </a:r>
          <a:endParaRPr lang="en-US" altLang="zh-CN" sz="1400" dirty="0" smtClean="0"/>
        </a:p>
        <a:p>
          <a:r>
            <a:rPr lang="en-US" altLang="zh-CN" sz="1400" dirty="0" smtClean="0"/>
            <a:t>2.</a:t>
          </a:r>
          <a:r>
            <a:rPr lang="zh-CN" altLang="en-US" sz="1400" dirty="0" smtClean="0"/>
            <a:t>系统总体需求分析、总设、总集成技术方案</a:t>
          </a:r>
          <a:endParaRPr lang="en-US" altLang="zh-CN" sz="1400" dirty="0" smtClean="0"/>
        </a:p>
      </dgm:t>
    </dgm:pt>
    <dgm:pt modelId="{2A28917F-8F70-4BB4-9918-2A4C60DB91B3}" type="parTrans" cxnId="{AE2FB1C0-E53A-4ECF-93AF-721C26D57663}">
      <dgm:prSet/>
      <dgm:spPr/>
      <dgm:t>
        <a:bodyPr/>
        <a:lstStyle/>
        <a:p>
          <a:endParaRPr lang="zh-CN" altLang="en-US"/>
        </a:p>
      </dgm:t>
    </dgm:pt>
    <dgm:pt modelId="{8C25DFEA-F48F-43AA-A15A-C34B8F2FA873}" type="sibTrans" cxnId="{AE2FB1C0-E53A-4ECF-93AF-721C26D57663}">
      <dgm:prSet/>
      <dgm:spPr/>
      <dgm:t>
        <a:bodyPr/>
        <a:lstStyle/>
        <a:p>
          <a:endParaRPr lang="zh-CN" altLang="en-US"/>
        </a:p>
      </dgm:t>
    </dgm:pt>
    <dgm:pt modelId="{230B3EE8-9A5A-45A1-98AD-77E03405EA15}">
      <dgm:prSet phldrT="[文本]" custT="1"/>
      <dgm:spPr/>
      <dgm:t>
        <a:bodyPr/>
        <a:lstStyle/>
        <a:p>
          <a:r>
            <a:rPr lang="zh-CN" altLang="en-US" sz="1400" dirty="0" smtClean="0"/>
            <a:t>需求调研分析、总体设计方案</a:t>
          </a:r>
          <a:endParaRPr lang="zh-CN" altLang="en-US" sz="1400" dirty="0"/>
        </a:p>
      </dgm:t>
    </dgm:pt>
    <dgm:pt modelId="{D0AF541A-EC6C-4DE0-9771-4B19256F1A7A}" type="parTrans" cxnId="{23CB8953-CE8C-4B5E-BECA-365C5EB6AE56}">
      <dgm:prSet/>
      <dgm:spPr/>
      <dgm:t>
        <a:bodyPr/>
        <a:lstStyle/>
        <a:p>
          <a:endParaRPr lang="zh-CN" altLang="en-US"/>
        </a:p>
      </dgm:t>
    </dgm:pt>
    <dgm:pt modelId="{8A9EAA84-D76C-4A46-9F6B-FB2375170640}" type="sibTrans" cxnId="{23CB8953-CE8C-4B5E-BECA-365C5EB6AE56}">
      <dgm:prSet/>
      <dgm:spPr/>
      <dgm:t>
        <a:bodyPr/>
        <a:lstStyle/>
        <a:p>
          <a:endParaRPr lang="zh-CN" altLang="en-US"/>
        </a:p>
      </dgm:t>
    </dgm:pt>
    <dgm:pt modelId="{C4924B6E-C668-49C0-A4A9-E2118F8F16B4}">
      <dgm:prSet phldrT="[文本]"/>
      <dgm:spPr/>
      <dgm:t>
        <a:bodyPr/>
        <a:lstStyle/>
        <a:p>
          <a:r>
            <a:rPr lang="zh-CN" altLang="en-US" dirty="0" smtClean="0"/>
            <a:t>第二阶段（</a:t>
          </a:r>
          <a:r>
            <a:rPr lang="en-US" altLang="zh-CN" dirty="0" smtClean="0"/>
            <a:t>2020.12.01~2021.02.28</a:t>
          </a:r>
          <a:r>
            <a:rPr lang="zh-CN" altLang="en-US" dirty="0" smtClean="0"/>
            <a:t>）</a:t>
          </a:r>
          <a:endParaRPr lang="zh-CN" altLang="en-US" dirty="0"/>
        </a:p>
      </dgm:t>
    </dgm:pt>
    <dgm:pt modelId="{236FABA8-C805-4114-BA6F-F19B11769B8E}" type="parTrans" cxnId="{46CBD419-9ED4-405C-A477-E0CA9586C861}">
      <dgm:prSet/>
      <dgm:spPr/>
      <dgm:t>
        <a:bodyPr/>
        <a:lstStyle/>
        <a:p>
          <a:endParaRPr lang="zh-CN" altLang="en-US"/>
        </a:p>
      </dgm:t>
    </dgm:pt>
    <dgm:pt modelId="{A0D57B07-FC22-49CD-88E5-6D0075315BCE}" type="sibTrans" cxnId="{46CBD419-9ED4-405C-A477-E0CA9586C861}">
      <dgm:prSet/>
      <dgm:spPr/>
      <dgm:t>
        <a:bodyPr/>
        <a:lstStyle/>
        <a:p>
          <a:endParaRPr lang="zh-CN" altLang="en-US"/>
        </a:p>
      </dgm:t>
    </dgm:pt>
    <dgm:pt modelId="{04DCC488-1D86-4006-AAF0-FFAF4484BCFE}">
      <dgm:prSet phldrT="[文本]" custT="1"/>
      <dgm:spPr/>
      <dgm:t>
        <a:bodyPr/>
        <a:lstStyle/>
        <a:p>
          <a:r>
            <a:rPr lang="en-US" altLang="zh-CN" sz="1400" dirty="0" smtClean="0"/>
            <a:t>1.</a:t>
          </a:r>
          <a:r>
            <a:rPr lang="zh-CN" altLang="en-US" sz="1400" dirty="0" smtClean="0"/>
            <a:t>完成数据门户总体功能设计与开发</a:t>
          </a:r>
          <a:endParaRPr lang="en-US" altLang="zh-CN" sz="1400" dirty="0" smtClean="0"/>
        </a:p>
        <a:p>
          <a:r>
            <a:rPr lang="en-US" altLang="zh-CN" sz="1400" dirty="0" smtClean="0"/>
            <a:t>2.</a:t>
          </a:r>
          <a:r>
            <a:rPr lang="zh-CN" altLang="en-US" sz="1400" dirty="0" smtClean="0"/>
            <a:t>部分业务系统集成、统一登录测试</a:t>
          </a:r>
          <a:endParaRPr lang="en-US" altLang="zh-CN" sz="1400" dirty="0" smtClean="0"/>
        </a:p>
        <a:p>
          <a:r>
            <a:rPr lang="en-US" altLang="zh-CN" sz="1400" dirty="0" smtClean="0"/>
            <a:t>3.</a:t>
          </a:r>
          <a:r>
            <a:rPr lang="zh-CN" altLang="en-US" sz="1400" dirty="0" smtClean="0"/>
            <a:t>完成</a:t>
          </a:r>
          <a:r>
            <a:rPr lang="en-US" altLang="zh-CN" sz="1400" dirty="0" smtClean="0"/>
            <a:t>CA</a:t>
          </a:r>
          <a:r>
            <a:rPr lang="zh-CN" altLang="en-US" sz="1400" dirty="0" smtClean="0"/>
            <a:t>身份认证、短信平台部署</a:t>
          </a:r>
          <a:r>
            <a:rPr lang="zh-CN" altLang="en-US" sz="1400" smtClean="0"/>
            <a:t>实施及</a:t>
          </a:r>
          <a:endParaRPr lang="zh-CN" altLang="en-US" sz="1400" dirty="0"/>
        </a:p>
      </dgm:t>
    </dgm:pt>
    <dgm:pt modelId="{72728E55-ECE6-4C95-81E7-5D6F0D64AD77}" type="parTrans" cxnId="{EC541ACA-C4E9-46D3-92DB-FD1C9826B89D}">
      <dgm:prSet/>
      <dgm:spPr/>
      <dgm:t>
        <a:bodyPr/>
        <a:lstStyle/>
        <a:p>
          <a:endParaRPr lang="zh-CN" altLang="en-US"/>
        </a:p>
      </dgm:t>
    </dgm:pt>
    <dgm:pt modelId="{EEB7B291-3555-46D5-AAEC-4F48E315A7DD}" type="sibTrans" cxnId="{EC541ACA-C4E9-46D3-92DB-FD1C9826B89D}">
      <dgm:prSet/>
      <dgm:spPr/>
      <dgm:t>
        <a:bodyPr/>
        <a:lstStyle/>
        <a:p>
          <a:endParaRPr lang="zh-CN" altLang="en-US"/>
        </a:p>
      </dgm:t>
    </dgm:pt>
    <dgm:pt modelId="{18DADFA1-F6C4-4714-A5A0-F81DFE96CD24}">
      <dgm:prSet phldrT="[文本]"/>
      <dgm:spPr/>
      <dgm:t>
        <a:bodyPr/>
        <a:lstStyle/>
        <a:p>
          <a:r>
            <a:rPr lang="zh-CN" altLang="en-US" dirty="0" smtClean="0"/>
            <a:t>系统详细设计与开发</a:t>
          </a:r>
          <a:endParaRPr lang="zh-CN" altLang="en-US" dirty="0"/>
        </a:p>
      </dgm:t>
    </dgm:pt>
    <dgm:pt modelId="{623F427D-379C-447B-BE93-01151CA459A1}" type="parTrans" cxnId="{D3A9E79F-8739-41E7-95C9-41545C204556}">
      <dgm:prSet/>
      <dgm:spPr/>
      <dgm:t>
        <a:bodyPr/>
        <a:lstStyle/>
        <a:p>
          <a:endParaRPr lang="zh-CN" altLang="en-US"/>
        </a:p>
      </dgm:t>
    </dgm:pt>
    <dgm:pt modelId="{BA7063F2-1EDD-4870-A1C8-7D8F6A1C1E40}" type="sibTrans" cxnId="{D3A9E79F-8739-41E7-95C9-41545C204556}">
      <dgm:prSet/>
      <dgm:spPr/>
      <dgm:t>
        <a:bodyPr/>
        <a:lstStyle/>
        <a:p>
          <a:endParaRPr lang="zh-CN" altLang="en-US"/>
        </a:p>
      </dgm:t>
    </dgm:pt>
    <dgm:pt modelId="{71E34508-C30E-49EB-87F9-27568B6F2D01}">
      <dgm:prSet phldrT="[文本]"/>
      <dgm:spPr/>
      <dgm:t>
        <a:bodyPr/>
        <a:lstStyle/>
        <a:p>
          <a:r>
            <a:rPr lang="zh-CN" altLang="en-US" dirty="0" smtClean="0"/>
            <a:t>第三阶段（</a:t>
          </a:r>
          <a:r>
            <a:rPr lang="en-US" altLang="zh-CN" dirty="0" smtClean="0"/>
            <a:t>2021.03.01~2021.03.25</a:t>
          </a:r>
          <a:r>
            <a:rPr lang="zh-CN" altLang="en-US" dirty="0" smtClean="0"/>
            <a:t>）</a:t>
          </a:r>
          <a:endParaRPr lang="zh-CN" altLang="en-US" dirty="0"/>
        </a:p>
      </dgm:t>
    </dgm:pt>
    <dgm:pt modelId="{02F769DF-A7D7-4C36-B6DE-8E94FE84DFE8}" type="parTrans" cxnId="{C77D9987-A11F-404A-B211-7F7B52FD3EE7}">
      <dgm:prSet/>
      <dgm:spPr/>
      <dgm:t>
        <a:bodyPr/>
        <a:lstStyle/>
        <a:p>
          <a:endParaRPr lang="zh-CN" altLang="en-US"/>
        </a:p>
      </dgm:t>
    </dgm:pt>
    <dgm:pt modelId="{4899CDA5-119C-4BEA-947E-5F6074891880}" type="sibTrans" cxnId="{C77D9987-A11F-404A-B211-7F7B52FD3EE7}">
      <dgm:prSet/>
      <dgm:spPr/>
      <dgm:t>
        <a:bodyPr/>
        <a:lstStyle/>
        <a:p>
          <a:endParaRPr lang="zh-CN" altLang="en-US"/>
        </a:p>
      </dgm:t>
    </dgm:pt>
    <dgm:pt modelId="{78093B63-3F0C-4CEB-BD27-CD0F30875EF7}">
      <dgm:prSet phldrT="[文本]"/>
      <dgm:spPr/>
      <dgm:t>
        <a:bodyPr/>
        <a:lstStyle/>
        <a:p>
          <a:r>
            <a:rPr lang="en-US" altLang="zh-CN" dirty="0" smtClean="0"/>
            <a:t>1.</a:t>
          </a:r>
          <a:r>
            <a:rPr lang="zh-CN" altLang="en-US" dirty="0" smtClean="0"/>
            <a:t>完成全部业务系统接入测试</a:t>
          </a:r>
          <a:endParaRPr lang="en-US" altLang="zh-CN" dirty="0" smtClean="0"/>
        </a:p>
        <a:p>
          <a:r>
            <a:rPr lang="en-US" altLang="zh-CN" dirty="0" smtClean="0"/>
            <a:t>2.</a:t>
          </a:r>
          <a:r>
            <a:rPr lang="zh-CN" altLang="en-US" dirty="0" smtClean="0"/>
            <a:t>系统总体集成测试验收</a:t>
          </a:r>
          <a:endParaRPr lang="zh-CN" altLang="en-US" dirty="0"/>
        </a:p>
      </dgm:t>
    </dgm:pt>
    <dgm:pt modelId="{D0469782-CC34-4FE1-88D0-FCB3AD38CABE}" type="parTrans" cxnId="{228803AB-8D0E-430A-B1D6-A7A736AB5CC7}">
      <dgm:prSet/>
      <dgm:spPr/>
      <dgm:t>
        <a:bodyPr/>
        <a:lstStyle/>
        <a:p>
          <a:endParaRPr lang="zh-CN" altLang="en-US"/>
        </a:p>
      </dgm:t>
    </dgm:pt>
    <dgm:pt modelId="{CC0208CA-B518-4FD0-9B58-6E65675BDF6A}" type="sibTrans" cxnId="{228803AB-8D0E-430A-B1D6-A7A736AB5CC7}">
      <dgm:prSet/>
      <dgm:spPr/>
      <dgm:t>
        <a:bodyPr/>
        <a:lstStyle/>
        <a:p>
          <a:endParaRPr lang="zh-CN" altLang="en-US"/>
        </a:p>
      </dgm:t>
    </dgm:pt>
    <dgm:pt modelId="{DA23EAAD-1830-442B-B040-90702C2C2D9E}">
      <dgm:prSet phldrT="[文本]"/>
      <dgm:spPr/>
      <dgm:t>
        <a:bodyPr/>
        <a:lstStyle/>
        <a:p>
          <a:r>
            <a:rPr lang="zh-CN" altLang="en-US" dirty="0" smtClean="0"/>
            <a:t>系统集成测试、上线与验收</a:t>
          </a:r>
          <a:endParaRPr lang="zh-CN" altLang="en-US" dirty="0"/>
        </a:p>
      </dgm:t>
    </dgm:pt>
    <dgm:pt modelId="{DC59AF4C-BAF6-4951-8177-1ED1C98D64EB}" type="parTrans" cxnId="{6327C87E-C3EE-4819-A1B7-2E9844FB338E}">
      <dgm:prSet/>
      <dgm:spPr/>
      <dgm:t>
        <a:bodyPr/>
        <a:lstStyle/>
        <a:p>
          <a:endParaRPr lang="zh-CN" altLang="en-US"/>
        </a:p>
      </dgm:t>
    </dgm:pt>
    <dgm:pt modelId="{CCCC049B-C4D5-4157-AFE6-941A9872C411}" type="sibTrans" cxnId="{6327C87E-C3EE-4819-A1B7-2E9844FB338E}">
      <dgm:prSet/>
      <dgm:spPr/>
      <dgm:t>
        <a:bodyPr/>
        <a:lstStyle/>
        <a:p>
          <a:endParaRPr lang="zh-CN" altLang="en-US"/>
        </a:p>
      </dgm:t>
    </dgm:pt>
    <dgm:pt modelId="{E2356686-85DF-43AA-A54C-BA0C2A21C16A}" type="pres">
      <dgm:prSet presAssocID="{7EA7984C-13B2-4B17-8656-584342E8810B}" presName="Name0" presStyleCnt="0">
        <dgm:presLayoutVars>
          <dgm:dir/>
          <dgm:animLvl val="lvl"/>
          <dgm:resizeHandles val="exact"/>
        </dgm:presLayoutVars>
      </dgm:prSet>
      <dgm:spPr/>
      <dgm:t>
        <a:bodyPr/>
        <a:lstStyle/>
        <a:p>
          <a:endParaRPr lang="zh-CN" altLang="en-US"/>
        </a:p>
      </dgm:t>
    </dgm:pt>
    <dgm:pt modelId="{B0CD91A3-4EF7-4918-964E-A9C0EEB9178A}" type="pres">
      <dgm:prSet presAssocID="{71E34508-C30E-49EB-87F9-27568B6F2D01}" presName="boxAndChildren" presStyleCnt="0"/>
      <dgm:spPr/>
      <dgm:t>
        <a:bodyPr/>
        <a:lstStyle/>
        <a:p>
          <a:endParaRPr lang="zh-CN" altLang="en-US"/>
        </a:p>
      </dgm:t>
    </dgm:pt>
    <dgm:pt modelId="{41A50313-AC42-4836-85C5-CED57622297A}" type="pres">
      <dgm:prSet presAssocID="{71E34508-C30E-49EB-87F9-27568B6F2D01}" presName="parentTextBox" presStyleLbl="node1" presStyleIdx="0" presStyleCnt="3"/>
      <dgm:spPr/>
      <dgm:t>
        <a:bodyPr/>
        <a:lstStyle/>
        <a:p>
          <a:endParaRPr lang="zh-CN" altLang="en-US"/>
        </a:p>
      </dgm:t>
    </dgm:pt>
    <dgm:pt modelId="{E05852AC-3169-4A4E-9D35-E15FCDC4F497}" type="pres">
      <dgm:prSet presAssocID="{71E34508-C30E-49EB-87F9-27568B6F2D01}" presName="entireBox" presStyleLbl="node1" presStyleIdx="0" presStyleCnt="3"/>
      <dgm:spPr/>
      <dgm:t>
        <a:bodyPr/>
        <a:lstStyle/>
        <a:p>
          <a:endParaRPr lang="zh-CN" altLang="en-US"/>
        </a:p>
      </dgm:t>
    </dgm:pt>
    <dgm:pt modelId="{778F2A67-82B4-4224-A86C-4D20D7A2CAC3}" type="pres">
      <dgm:prSet presAssocID="{71E34508-C30E-49EB-87F9-27568B6F2D01}" presName="descendantBox" presStyleCnt="0"/>
      <dgm:spPr/>
      <dgm:t>
        <a:bodyPr/>
        <a:lstStyle/>
        <a:p>
          <a:endParaRPr lang="zh-CN" altLang="en-US"/>
        </a:p>
      </dgm:t>
    </dgm:pt>
    <dgm:pt modelId="{705AA471-EB33-479F-ACF2-6881921828B4}" type="pres">
      <dgm:prSet presAssocID="{78093B63-3F0C-4CEB-BD27-CD0F30875EF7}" presName="childTextBox" presStyleLbl="fgAccFollowNode1" presStyleIdx="0" presStyleCnt="6">
        <dgm:presLayoutVars>
          <dgm:bulletEnabled val="1"/>
        </dgm:presLayoutVars>
      </dgm:prSet>
      <dgm:spPr/>
      <dgm:t>
        <a:bodyPr/>
        <a:lstStyle/>
        <a:p>
          <a:endParaRPr lang="zh-CN" altLang="en-US"/>
        </a:p>
      </dgm:t>
    </dgm:pt>
    <dgm:pt modelId="{2C4DD6CF-C533-4F89-AF69-DC4F74AF1D8E}" type="pres">
      <dgm:prSet presAssocID="{DA23EAAD-1830-442B-B040-90702C2C2D9E}" presName="childTextBox" presStyleLbl="fgAccFollowNode1" presStyleIdx="1" presStyleCnt="6">
        <dgm:presLayoutVars>
          <dgm:bulletEnabled val="1"/>
        </dgm:presLayoutVars>
      </dgm:prSet>
      <dgm:spPr/>
      <dgm:t>
        <a:bodyPr/>
        <a:lstStyle/>
        <a:p>
          <a:endParaRPr lang="zh-CN" altLang="en-US"/>
        </a:p>
      </dgm:t>
    </dgm:pt>
    <dgm:pt modelId="{7729B099-BEBD-4A36-8BAD-360A386B0D29}" type="pres">
      <dgm:prSet presAssocID="{A0D57B07-FC22-49CD-88E5-6D0075315BCE}" presName="sp" presStyleCnt="0"/>
      <dgm:spPr/>
      <dgm:t>
        <a:bodyPr/>
        <a:lstStyle/>
        <a:p>
          <a:endParaRPr lang="zh-CN" altLang="en-US"/>
        </a:p>
      </dgm:t>
    </dgm:pt>
    <dgm:pt modelId="{AD522487-B40A-48EB-8DDF-A94B65ADDA1A}" type="pres">
      <dgm:prSet presAssocID="{C4924B6E-C668-49C0-A4A9-E2118F8F16B4}" presName="arrowAndChildren" presStyleCnt="0"/>
      <dgm:spPr/>
      <dgm:t>
        <a:bodyPr/>
        <a:lstStyle/>
        <a:p>
          <a:endParaRPr lang="zh-CN" altLang="en-US"/>
        </a:p>
      </dgm:t>
    </dgm:pt>
    <dgm:pt modelId="{2B3A83AD-061D-493D-B469-77DA1692238E}" type="pres">
      <dgm:prSet presAssocID="{C4924B6E-C668-49C0-A4A9-E2118F8F16B4}" presName="parentTextArrow" presStyleLbl="node1" presStyleIdx="0" presStyleCnt="3"/>
      <dgm:spPr/>
      <dgm:t>
        <a:bodyPr/>
        <a:lstStyle/>
        <a:p>
          <a:endParaRPr lang="zh-CN" altLang="en-US"/>
        </a:p>
      </dgm:t>
    </dgm:pt>
    <dgm:pt modelId="{5283FBE8-5BC5-4E59-B683-683B82994631}" type="pres">
      <dgm:prSet presAssocID="{C4924B6E-C668-49C0-A4A9-E2118F8F16B4}" presName="arrow" presStyleLbl="node1" presStyleIdx="1" presStyleCnt="3"/>
      <dgm:spPr/>
      <dgm:t>
        <a:bodyPr/>
        <a:lstStyle/>
        <a:p>
          <a:endParaRPr lang="zh-CN" altLang="en-US"/>
        </a:p>
      </dgm:t>
    </dgm:pt>
    <dgm:pt modelId="{C06837FE-AAB8-4449-A435-DE6EFDC02508}" type="pres">
      <dgm:prSet presAssocID="{C4924B6E-C668-49C0-A4A9-E2118F8F16B4}" presName="descendantArrow" presStyleCnt="0"/>
      <dgm:spPr/>
      <dgm:t>
        <a:bodyPr/>
        <a:lstStyle/>
        <a:p>
          <a:endParaRPr lang="zh-CN" altLang="en-US"/>
        </a:p>
      </dgm:t>
    </dgm:pt>
    <dgm:pt modelId="{B46B0D89-7B71-4B92-AF5E-2105FE45BB29}" type="pres">
      <dgm:prSet presAssocID="{04DCC488-1D86-4006-AAF0-FFAF4484BCFE}" presName="childTextArrow" presStyleLbl="fgAccFollowNode1" presStyleIdx="2" presStyleCnt="6" custScaleY="126185" custLinFactNeighborY="11144">
        <dgm:presLayoutVars>
          <dgm:bulletEnabled val="1"/>
        </dgm:presLayoutVars>
      </dgm:prSet>
      <dgm:spPr/>
      <dgm:t>
        <a:bodyPr/>
        <a:lstStyle/>
        <a:p>
          <a:endParaRPr lang="zh-CN" altLang="en-US"/>
        </a:p>
      </dgm:t>
    </dgm:pt>
    <dgm:pt modelId="{5F9E4440-1F4C-463E-AD1D-55E7D5D77254}" type="pres">
      <dgm:prSet presAssocID="{18DADFA1-F6C4-4714-A5A0-F81DFE96CD24}" presName="childTextArrow" presStyleLbl="fgAccFollowNode1" presStyleIdx="3" presStyleCnt="6" custScaleY="122997" custLinFactNeighborY="9552">
        <dgm:presLayoutVars>
          <dgm:bulletEnabled val="1"/>
        </dgm:presLayoutVars>
      </dgm:prSet>
      <dgm:spPr/>
      <dgm:t>
        <a:bodyPr/>
        <a:lstStyle/>
        <a:p>
          <a:endParaRPr lang="zh-CN" altLang="en-US"/>
        </a:p>
      </dgm:t>
    </dgm:pt>
    <dgm:pt modelId="{AF941EC7-6EB6-4BC5-B1CA-D753422D90AD}" type="pres">
      <dgm:prSet presAssocID="{793A4033-CF33-4967-B69A-0942AE898D99}" presName="sp" presStyleCnt="0"/>
      <dgm:spPr/>
      <dgm:t>
        <a:bodyPr/>
        <a:lstStyle/>
        <a:p>
          <a:endParaRPr lang="zh-CN" altLang="en-US"/>
        </a:p>
      </dgm:t>
    </dgm:pt>
    <dgm:pt modelId="{A3FCD8F0-E382-4168-821C-9F6A68C340CF}" type="pres">
      <dgm:prSet presAssocID="{028487A8-C5CD-4C3D-833A-E9E14C0F5989}" presName="arrowAndChildren" presStyleCnt="0"/>
      <dgm:spPr/>
      <dgm:t>
        <a:bodyPr/>
        <a:lstStyle/>
        <a:p>
          <a:endParaRPr lang="zh-CN" altLang="en-US"/>
        </a:p>
      </dgm:t>
    </dgm:pt>
    <dgm:pt modelId="{C57631C5-588B-4F81-B45D-B07E3364BAF9}" type="pres">
      <dgm:prSet presAssocID="{028487A8-C5CD-4C3D-833A-E9E14C0F5989}" presName="parentTextArrow" presStyleLbl="node1" presStyleIdx="1" presStyleCnt="3"/>
      <dgm:spPr/>
      <dgm:t>
        <a:bodyPr/>
        <a:lstStyle/>
        <a:p>
          <a:endParaRPr lang="zh-CN" altLang="en-US"/>
        </a:p>
      </dgm:t>
    </dgm:pt>
    <dgm:pt modelId="{F2084F94-D6F7-478F-A924-E141BEF90726}" type="pres">
      <dgm:prSet presAssocID="{028487A8-C5CD-4C3D-833A-E9E14C0F5989}" presName="arrow" presStyleLbl="node1" presStyleIdx="2" presStyleCnt="3" custLinFactNeighborX="276" custLinFactNeighborY="-506"/>
      <dgm:spPr/>
      <dgm:t>
        <a:bodyPr/>
        <a:lstStyle/>
        <a:p>
          <a:endParaRPr lang="zh-CN" altLang="en-US"/>
        </a:p>
      </dgm:t>
    </dgm:pt>
    <dgm:pt modelId="{85B372A7-58A7-46F6-A543-445848AF181F}" type="pres">
      <dgm:prSet presAssocID="{028487A8-C5CD-4C3D-833A-E9E14C0F5989}" presName="descendantArrow" presStyleCnt="0"/>
      <dgm:spPr/>
      <dgm:t>
        <a:bodyPr/>
        <a:lstStyle/>
        <a:p>
          <a:endParaRPr lang="zh-CN" altLang="en-US"/>
        </a:p>
      </dgm:t>
    </dgm:pt>
    <dgm:pt modelId="{41FEB534-C8EA-4B1A-8B24-3290B785AC1C}" type="pres">
      <dgm:prSet presAssocID="{77DE5906-89EC-4D50-8393-8AFAA2F80B4C}" presName="childTextArrow" presStyleLbl="fgAccFollowNode1" presStyleIdx="4" presStyleCnt="6">
        <dgm:presLayoutVars>
          <dgm:bulletEnabled val="1"/>
        </dgm:presLayoutVars>
      </dgm:prSet>
      <dgm:spPr/>
      <dgm:t>
        <a:bodyPr/>
        <a:lstStyle/>
        <a:p>
          <a:endParaRPr lang="zh-CN" altLang="en-US"/>
        </a:p>
      </dgm:t>
    </dgm:pt>
    <dgm:pt modelId="{17FA5807-97BD-4CF9-B7F6-D6A1B2E90CCB}" type="pres">
      <dgm:prSet presAssocID="{230B3EE8-9A5A-45A1-98AD-77E03405EA15}" presName="childTextArrow" presStyleLbl="fgAccFollowNode1" presStyleIdx="5" presStyleCnt="6">
        <dgm:presLayoutVars>
          <dgm:bulletEnabled val="1"/>
        </dgm:presLayoutVars>
      </dgm:prSet>
      <dgm:spPr/>
      <dgm:t>
        <a:bodyPr/>
        <a:lstStyle/>
        <a:p>
          <a:endParaRPr lang="zh-CN" altLang="en-US"/>
        </a:p>
      </dgm:t>
    </dgm:pt>
  </dgm:ptLst>
  <dgm:cxnLst>
    <dgm:cxn modelId="{7175DAB9-B47E-47C4-95FC-DA52148832FE}" type="presOf" srcId="{028487A8-C5CD-4C3D-833A-E9E14C0F5989}" destId="{F2084F94-D6F7-478F-A924-E141BEF90726}" srcOrd="1" destOrd="0" presId="urn:microsoft.com/office/officeart/2005/8/layout/process4"/>
    <dgm:cxn modelId="{C245AECF-1B32-4FAD-A503-8E09A25D5A41}" type="presOf" srcId="{18DADFA1-F6C4-4714-A5A0-F81DFE96CD24}" destId="{5F9E4440-1F4C-463E-AD1D-55E7D5D77254}" srcOrd="0" destOrd="0" presId="urn:microsoft.com/office/officeart/2005/8/layout/process4"/>
    <dgm:cxn modelId="{228803AB-8D0E-430A-B1D6-A7A736AB5CC7}" srcId="{71E34508-C30E-49EB-87F9-27568B6F2D01}" destId="{78093B63-3F0C-4CEB-BD27-CD0F30875EF7}" srcOrd="0" destOrd="0" parTransId="{D0469782-CC34-4FE1-88D0-FCB3AD38CABE}" sibTransId="{CC0208CA-B518-4FD0-9B58-6E65675BDF6A}"/>
    <dgm:cxn modelId="{2560C9C0-2477-4EDE-B6E7-BFCBB537DD9A}" type="presOf" srcId="{230B3EE8-9A5A-45A1-98AD-77E03405EA15}" destId="{17FA5807-97BD-4CF9-B7F6-D6A1B2E90CCB}" srcOrd="0" destOrd="0" presId="urn:microsoft.com/office/officeart/2005/8/layout/process4"/>
    <dgm:cxn modelId="{4838E8DF-3E24-4645-97D4-9E8260FE8773}" type="presOf" srcId="{71E34508-C30E-49EB-87F9-27568B6F2D01}" destId="{E05852AC-3169-4A4E-9D35-E15FCDC4F497}" srcOrd="1" destOrd="0" presId="urn:microsoft.com/office/officeart/2005/8/layout/process4"/>
    <dgm:cxn modelId="{AE2FB1C0-E53A-4ECF-93AF-721C26D57663}" srcId="{028487A8-C5CD-4C3D-833A-E9E14C0F5989}" destId="{77DE5906-89EC-4D50-8393-8AFAA2F80B4C}" srcOrd="0" destOrd="0" parTransId="{2A28917F-8F70-4BB4-9918-2A4C60DB91B3}" sibTransId="{8C25DFEA-F48F-43AA-A15A-C34B8F2FA873}"/>
    <dgm:cxn modelId="{31A18875-F3B2-4F2C-B314-8A7AC18EAC2A}" type="presOf" srcId="{71E34508-C30E-49EB-87F9-27568B6F2D01}" destId="{41A50313-AC42-4836-85C5-CED57622297A}" srcOrd="0" destOrd="0" presId="urn:microsoft.com/office/officeart/2005/8/layout/process4"/>
    <dgm:cxn modelId="{DC8DDE69-80F0-42AC-B34C-C9F448D17D53}" type="presOf" srcId="{04DCC488-1D86-4006-AAF0-FFAF4484BCFE}" destId="{B46B0D89-7B71-4B92-AF5E-2105FE45BB29}" srcOrd="0" destOrd="0" presId="urn:microsoft.com/office/officeart/2005/8/layout/process4"/>
    <dgm:cxn modelId="{88E97088-29DC-42A9-8EDC-A439D25D624B}" type="presOf" srcId="{028487A8-C5CD-4C3D-833A-E9E14C0F5989}" destId="{C57631C5-588B-4F81-B45D-B07E3364BAF9}" srcOrd="0" destOrd="0" presId="urn:microsoft.com/office/officeart/2005/8/layout/process4"/>
    <dgm:cxn modelId="{ABC060FA-77DA-4079-ADD6-E61B72D1790D}" type="presOf" srcId="{C4924B6E-C668-49C0-A4A9-E2118F8F16B4}" destId="{2B3A83AD-061D-493D-B469-77DA1692238E}" srcOrd="0" destOrd="0" presId="urn:microsoft.com/office/officeart/2005/8/layout/process4"/>
    <dgm:cxn modelId="{EC541ACA-C4E9-46D3-92DB-FD1C9826B89D}" srcId="{C4924B6E-C668-49C0-A4A9-E2118F8F16B4}" destId="{04DCC488-1D86-4006-AAF0-FFAF4484BCFE}" srcOrd="0" destOrd="0" parTransId="{72728E55-ECE6-4C95-81E7-5D6F0D64AD77}" sibTransId="{EEB7B291-3555-46D5-AAEC-4F48E315A7DD}"/>
    <dgm:cxn modelId="{D3A9E79F-8739-41E7-95C9-41545C204556}" srcId="{C4924B6E-C668-49C0-A4A9-E2118F8F16B4}" destId="{18DADFA1-F6C4-4714-A5A0-F81DFE96CD24}" srcOrd="1" destOrd="0" parTransId="{623F427D-379C-447B-BE93-01151CA459A1}" sibTransId="{BA7063F2-1EDD-4870-A1C8-7D8F6A1C1E40}"/>
    <dgm:cxn modelId="{46CBD419-9ED4-405C-A477-E0CA9586C861}" srcId="{7EA7984C-13B2-4B17-8656-584342E8810B}" destId="{C4924B6E-C668-49C0-A4A9-E2118F8F16B4}" srcOrd="1" destOrd="0" parTransId="{236FABA8-C805-4114-BA6F-F19B11769B8E}" sibTransId="{A0D57B07-FC22-49CD-88E5-6D0075315BCE}"/>
    <dgm:cxn modelId="{43A6C7A6-3D72-40B3-9A65-45AAAA0B2795}" type="presOf" srcId="{77DE5906-89EC-4D50-8393-8AFAA2F80B4C}" destId="{41FEB534-C8EA-4B1A-8B24-3290B785AC1C}" srcOrd="0" destOrd="0" presId="urn:microsoft.com/office/officeart/2005/8/layout/process4"/>
    <dgm:cxn modelId="{5D0365B9-60D4-4633-B6A7-D78932462B5A}" type="presOf" srcId="{78093B63-3F0C-4CEB-BD27-CD0F30875EF7}" destId="{705AA471-EB33-479F-ACF2-6881921828B4}" srcOrd="0" destOrd="0" presId="urn:microsoft.com/office/officeart/2005/8/layout/process4"/>
    <dgm:cxn modelId="{C77D9987-A11F-404A-B211-7F7B52FD3EE7}" srcId="{7EA7984C-13B2-4B17-8656-584342E8810B}" destId="{71E34508-C30E-49EB-87F9-27568B6F2D01}" srcOrd="2" destOrd="0" parTransId="{02F769DF-A7D7-4C36-B6DE-8E94FE84DFE8}" sibTransId="{4899CDA5-119C-4BEA-947E-5F6074891880}"/>
    <dgm:cxn modelId="{D3F53F01-559C-4EDB-84CD-A910B71887BA}" srcId="{7EA7984C-13B2-4B17-8656-584342E8810B}" destId="{028487A8-C5CD-4C3D-833A-E9E14C0F5989}" srcOrd="0" destOrd="0" parTransId="{92026029-1515-4B51-BBB6-613D0AB15280}" sibTransId="{793A4033-CF33-4967-B69A-0942AE898D99}"/>
    <dgm:cxn modelId="{9307DA6C-7B62-419C-B375-7E1D6A7F2E26}" type="presOf" srcId="{C4924B6E-C668-49C0-A4A9-E2118F8F16B4}" destId="{5283FBE8-5BC5-4E59-B683-683B82994631}" srcOrd="1" destOrd="0" presId="urn:microsoft.com/office/officeart/2005/8/layout/process4"/>
    <dgm:cxn modelId="{13D34ADA-25AE-4005-B841-93FC48F02760}" type="presOf" srcId="{DA23EAAD-1830-442B-B040-90702C2C2D9E}" destId="{2C4DD6CF-C533-4F89-AF69-DC4F74AF1D8E}" srcOrd="0" destOrd="0" presId="urn:microsoft.com/office/officeart/2005/8/layout/process4"/>
    <dgm:cxn modelId="{6327C87E-C3EE-4819-A1B7-2E9844FB338E}" srcId="{71E34508-C30E-49EB-87F9-27568B6F2D01}" destId="{DA23EAAD-1830-442B-B040-90702C2C2D9E}" srcOrd="1" destOrd="0" parTransId="{DC59AF4C-BAF6-4951-8177-1ED1C98D64EB}" sibTransId="{CCCC049B-C4D5-4157-AFE6-941A9872C411}"/>
    <dgm:cxn modelId="{23CB8953-CE8C-4B5E-BECA-365C5EB6AE56}" srcId="{028487A8-C5CD-4C3D-833A-E9E14C0F5989}" destId="{230B3EE8-9A5A-45A1-98AD-77E03405EA15}" srcOrd="1" destOrd="0" parTransId="{D0AF541A-EC6C-4DE0-9771-4B19256F1A7A}" sibTransId="{8A9EAA84-D76C-4A46-9F6B-FB2375170640}"/>
    <dgm:cxn modelId="{8F081B04-2E8B-4540-BE29-47C5AFE54986}" type="presOf" srcId="{7EA7984C-13B2-4B17-8656-584342E8810B}" destId="{E2356686-85DF-43AA-A54C-BA0C2A21C16A}" srcOrd="0" destOrd="0" presId="urn:microsoft.com/office/officeart/2005/8/layout/process4"/>
    <dgm:cxn modelId="{A16062EC-DC64-47AF-927B-A7867A0491E2}" type="presParOf" srcId="{E2356686-85DF-43AA-A54C-BA0C2A21C16A}" destId="{B0CD91A3-4EF7-4918-964E-A9C0EEB9178A}" srcOrd="0" destOrd="0" presId="urn:microsoft.com/office/officeart/2005/8/layout/process4"/>
    <dgm:cxn modelId="{58A9C1C2-90C8-442E-ACA2-A153F7E57EF6}" type="presParOf" srcId="{B0CD91A3-4EF7-4918-964E-A9C0EEB9178A}" destId="{41A50313-AC42-4836-85C5-CED57622297A}" srcOrd="0" destOrd="0" presId="urn:microsoft.com/office/officeart/2005/8/layout/process4"/>
    <dgm:cxn modelId="{5C90AFC6-EAD6-4C77-B438-CF4E1EBCC567}" type="presParOf" srcId="{B0CD91A3-4EF7-4918-964E-A9C0EEB9178A}" destId="{E05852AC-3169-4A4E-9D35-E15FCDC4F497}" srcOrd="1" destOrd="0" presId="urn:microsoft.com/office/officeart/2005/8/layout/process4"/>
    <dgm:cxn modelId="{D874AB6B-22A5-45C4-818B-D09EA269C238}" type="presParOf" srcId="{B0CD91A3-4EF7-4918-964E-A9C0EEB9178A}" destId="{778F2A67-82B4-4224-A86C-4D20D7A2CAC3}" srcOrd="2" destOrd="0" presId="urn:microsoft.com/office/officeart/2005/8/layout/process4"/>
    <dgm:cxn modelId="{41873D73-610B-4481-A5D7-6C7C1943FB74}" type="presParOf" srcId="{778F2A67-82B4-4224-A86C-4D20D7A2CAC3}" destId="{705AA471-EB33-479F-ACF2-6881921828B4}" srcOrd="0" destOrd="0" presId="urn:microsoft.com/office/officeart/2005/8/layout/process4"/>
    <dgm:cxn modelId="{D0D1FEA8-9FA1-422F-BF15-FCB4E5640F9C}" type="presParOf" srcId="{778F2A67-82B4-4224-A86C-4D20D7A2CAC3}" destId="{2C4DD6CF-C533-4F89-AF69-DC4F74AF1D8E}" srcOrd="1" destOrd="0" presId="urn:microsoft.com/office/officeart/2005/8/layout/process4"/>
    <dgm:cxn modelId="{99CEC224-9A20-4706-9F70-E157151FE860}" type="presParOf" srcId="{E2356686-85DF-43AA-A54C-BA0C2A21C16A}" destId="{7729B099-BEBD-4A36-8BAD-360A386B0D29}" srcOrd="1" destOrd="0" presId="urn:microsoft.com/office/officeart/2005/8/layout/process4"/>
    <dgm:cxn modelId="{D766917F-6FEF-443D-AE7F-60E80D78DB4D}" type="presParOf" srcId="{E2356686-85DF-43AA-A54C-BA0C2A21C16A}" destId="{AD522487-B40A-48EB-8DDF-A94B65ADDA1A}" srcOrd="2" destOrd="0" presId="urn:microsoft.com/office/officeart/2005/8/layout/process4"/>
    <dgm:cxn modelId="{971C1FFF-9BDF-4203-AA13-737EC3AC9D39}" type="presParOf" srcId="{AD522487-B40A-48EB-8DDF-A94B65ADDA1A}" destId="{2B3A83AD-061D-493D-B469-77DA1692238E}" srcOrd="0" destOrd="0" presId="urn:microsoft.com/office/officeart/2005/8/layout/process4"/>
    <dgm:cxn modelId="{475F885F-140F-45B2-9130-D790C8B19ECE}" type="presParOf" srcId="{AD522487-B40A-48EB-8DDF-A94B65ADDA1A}" destId="{5283FBE8-5BC5-4E59-B683-683B82994631}" srcOrd="1" destOrd="0" presId="urn:microsoft.com/office/officeart/2005/8/layout/process4"/>
    <dgm:cxn modelId="{92886AA3-BDF7-4F33-AFE9-CB3760361C12}" type="presParOf" srcId="{AD522487-B40A-48EB-8DDF-A94B65ADDA1A}" destId="{C06837FE-AAB8-4449-A435-DE6EFDC02508}" srcOrd="2" destOrd="0" presId="urn:microsoft.com/office/officeart/2005/8/layout/process4"/>
    <dgm:cxn modelId="{38533FDD-AAC8-4879-8583-1838593E25A6}" type="presParOf" srcId="{C06837FE-AAB8-4449-A435-DE6EFDC02508}" destId="{B46B0D89-7B71-4B92-AF5E-2105FE45BB29}" srcOrd="0" destOrd="0" presId="urn:microsoft.com/office/officeart/2005/8/layout/process4"/>
    <dgm:cxn modelId="{CECAFC04-4FE1-4856-89B1-560A2BA3DA68}" type="presParOf" srcId="{C06837FE-AAB8-4449-A435-DE6EFDC02508}" destId="{5F9E4440-1F4C-463E-AD1D-55E7D5D77254}" srcOrd="1" destOrd="0" presId="urn:microsoft.com/office/officeart/2005/8/layout/process4"/>
    <dgm:cxn modelId="{5D437B3D-81F3-419C-A3DD-63995C4FF558}" type="presParOf" srcId="{E2356686-85DF-43AA-A54C-BA0C2A21C16A}" destId="{AF941EC7-6EB6-4BC5-B1CA-D753422D90AD}" srcOrd="3" destOrd="0" presId="urn:microsoft.com/office/officeart/2005/8/layout/process4"/>
    <dgm:cxn modelId="{60FA8992-C0F5-44A3-9975-B9A4FEDFF89E}" type="presParOf" srcId="{E2356686-85DF-43AA-A54C-BA0C2A21C16A}" destId="{A3FCD8F0-E382-4168-821C-9F6A68C340CF}" srcOrd="4" destOrd="0" presId="urn:microsoft.com/office/officeart/2005/8/layout/process4"/>
    <dgm:cxn modelId="{6AB7F7FC-3828-4627-A0FF-CFE8511C9150}" type="presParOf" srcId="{A3FCD8F0-E382-4168-821C-9F6A68C340CF}" destId="{C57631C5-588B-4F81-B45D-B07E3364BAF9}" srcOrd="0" destOrd="0" presId="urn:microsoft.com/office/officeart/2005/8/layout/process4"/>
    <dgm:cxn modelId="{FFCAD2CB-E8EF-418B-AF8A-DF9D5252FBA0}" type="presParOf" srcId="{A3FCD8F0-E382-4168-821C-9F6A68C340CF}" destId="{F2084F94-D6F7-478F-A924-E141BEF90726}" srcOrd="1" destOrd="0" presId="urn:microsoft.com/office/officeart/2005/8/layout/process4"/>
    <dgm:cxn modelId="{2B193B08-7986-4E45-80B1-54614F63057F}" type="presParOf" srcId="{A3FCD8F0-E382-4168-821C-9F6A68C340CF}" destId="{85B372A7-58A7-46F6-A543-445848AF181F}" srcOrd="2" destOrd="0" presId="urn:microsoft.com/office/officeart/2005/8/layout/process4"/>
    <dgm:cxn modelId="{1AE2D935-E688-4941-8402-107FAD4BBF21}" type="presParOf" srcId="{85B372A7-58A7-46F6-A543-445848AF181F}" destId="{41FEB534-C8EA-4B1A-8B24-3290B785AC1C}" srcOrd="0" destOrd="0" presId="urn:microsoft.com/office/officeart/2005/8/layout/process4"/>
    <dgm:cxn modelId="{B0BF564F-7C3A-46CD-89D0-5E49134CEF4E}" type="presParOf" srcId="{85B372A7-58A7-46F6-A543-445848AF181F}" destId="{17FA5807-97BD-4CF9-B7F6-D6A1B2E90CCB}"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A088CD-A2E1-4E1F-9195-F4BCA2214844}" type="doc">
      <dgm:prSet loTypeId="urn:microsoft.com/office/officeart/2009/3/layout/OpposingIdeas" loCatId="relationship" qsTypeId="urn:microsoft.com/office/officeart/2005/8/quickstyle/simple1" qsCatId="simple" csTypeId="urn:microsoft.com/office/officeart/2005/8/colors/colorful5" csCatId="colorful" phldr="1"/>
      <dgm:spPr/>
      <dgm:t>
        <a:bodyPr/>
        <a:lstStyle/>
        <a:p>
          <a:endParaRPr lang="zh-CN" altLang="en-US"/>
        </a:p>
      </dgm:t>
    </dgm:pt>
    <dgm:pt modelId="{6B93FAC8-7091-49CF-B6CC-3F32BD3E13CA}">
      <dgm:prSet phldrT="[文本]"/>
      <dgm:spPr/>
      <dgm:t>
        <a:bodyPr/>
        <a:lstStyle/>
        <a:p>
          <a:r>
            <a:rPr lang="zh-CN" altLang="en-US" smtClean="0">
              <a:solidFill>
                <a:schemeClr val="bg1"/>
              </a:solidFill>
            </a:rPr>
            <a:t>定期沟通</a:t>
          </a:r>
          <a:endParaRPr lang="zh-CN" altLang="en-US" dirty="0">
            <a:solidFill>
              <a:schemeClr val="bg1"/>
            </a:solidFill>
          </a:endParaRPr>
        </a:p>
      </dgm:t>
    </dgm:pt>
    <dgm:pt modelId="{2FBA0526-0C11-4803-AC8B-B9340C847C71}" type="parTrans" cxnId="{A5356003-46CC-43B0-B1E1-A0CC3BA7D8BE}">
      <dgm:prSet/>
      <dgm:spPr/>
      <dgm:t>
        <a:bodyPr/>
        <a:lstStyle/>
        <a:p>
          <a:endParaRPr lang="zh-CN" altLang="en-US"/>
        </a:p>
      </dgm:t>
    </dgm:pt>
    <dgm:pt modelId="{6463E32F-5D64-4074-8B22-F93C8B755FCC}" type="sibTrans" cxnId="{A5356003-46CC-43B0-B1E1-A0CC3BA7D8BE}">
      <dgm:prSet/>
      <dgm:spPr/>
      <dgm:t>
        <a:bodyPr/>
        <a:lstStyle/>
        <a:p>
          <a:endParaRPr lang="zh-CN" altLang="en-US"/>
        </a:p>
      </dgm:t>
    </dgm:pt>
    <dgm:pt modelId="{50C8B148-EDDE-45DF-88A1-993E3191DBB5}">
      <dgm:prSet phldrT="[文本]" custT="1"/>
      <dgm:spPr/>
      <dgm:t>
        <a:bodyPr/>
        <a:lstStyle/>
        <a:p>
          <a:r>
            <a:rPr lang="en-US" altLang="zh-CN" sz="1400" dirty="0" smtClean="0">
              <a:latin typeface="微软雅黑" pitchFamily="34" charset="-122"/>
              <a:ea typeface="微软雅黑" pitchFamily="34" charset="-122"/>
            </a:rPr>
            <a:t>	</a:t>
          </a:r>
          <a:r>
            <a:rPr lang="zh-CN" altLang="en-US" sz="1400" dirty="0" smtClean="0">
              <a:latin typeface="微软雅黑" pitchFamily="34" charset="-122"/>
              <a:ea typeface="微软雅黑" pitchFamily="34" charset="-122"/>
            </a:rPr>
            <a:t>每周五提交周报。周报内容反映个人和项目团队工作完成情况，以及项目过程中需要协调或者商讨的问题，项目周报由已方提交给甲方项目经理修改补充后发送</a:t>
          </a:r>
          <a:endParaRPr lang="en-US" altLang="zh-CN" sz="1400" dirty="0" smtClean="0">
            <a:latin typeface="微软雅黑" pitchFamily="34" charset="-122"/>
            <a:ea typeface="微软雅黑" pitchFamily="34" charset="-122"/>
          </a:endParaRPr>
        </a:p>
        <a:p>
          <a:endParaRPr lang="zh-CN" altLang="en-US" sz="1400" dirty="0"/>
        </a:p>
      </dgm:t>
    </dgm:pt>
    <dgm:pt modelId="{D9C308B0-7069-4F86-8308-65061DAA9BD9}" type="parTrans" cxnId="{69B4FBB7-57C3-4355-8E18-8D63D6F10AFC}">
      <dgm:prSet/>
      <dgm:spPr/>
      <dgm:t>
        <a:bodyPr/>
        <a:lstStyle/>
        <a:p>
          <a:endParaRPr lang="zh-CN" altLang="en-US"/>
        </a:p>
      </dgm:t>
    </dgm:pt>
    <dgm:pt modelId="{582FB1DB-D3B7-42B4-A830-CE6ADC5B18A7}" type="sibTrans" cxnId="{69B4FBB7-57C3-4355-8E18-8D63D6F10AFC}">
      <dgm:prSet/>
      <dgm:spPr/>
      <dgm:t>
        <a:bodyPr/>
        <a:lstStyle/>
        <a:p>
          <a:endParaRPr lang="zh-CN" altLang="en-US"/>
        </a:p>
      </dgm:t>
    </dgm:pt>
    <dgm:pt modelId="{EA36FF56-BC12-4845-B482-7A4369856BAE}">
      <dgm:prSet phldrT="[文本]"/>
      <dgm:spPr/>
      <dgm:t>
        <a:bodyPr/>
        <a:lstStyle/>
        <a:p>
          <a:r>
            <a:rPr lang="zh-CN" altLang="en-US" smtClean="0">
              <a:solidFill>
                <a:schemeClr val="bg1"/>
              </a:solidFill>
            </a:rPr>
            <a:t>沟通渠道</a:t>
          </a:r>
          <a:endParaRPr lang="zh-CN" altLang="en-US" dirty="0">
            <a:solidFill>
              <a:schemeClr val="bg1"/>
            </a:solidFill>
          </a:endParaRPr>
        </a:p>
      </dgm:t>
    </dgm:pt>
    <dgm:pt modelId="{1FA8923C-D127-4320-A8C1-7FF1AA0B4E8A}" type="parTrans" cxnId="{77D36CB9-C017-4D5E-8760-7DEC868BF806}">
      <dgm:prSet/>
      <dgm:spPr/>
      <dgm:t>
        <a:bodyPr/>
        <a:lstStyle/>
        <a:p>
          <a:endParaRPr lang="zh-CN" altLang="en-US"/>
        </a:p>
      </dgm:t>
    </dgm:pt>
    <dgm:pt modelId="{9322E6C9-EC84-4701-99BC-2C0E9BD55FDD}" type="sibTrans" cxnId="{77D36CB9-C017-4D5E-8760-7DEC868BF806}">
      <dgm:prSet/>
      <dgm:spPr/>
      <dgm:t>
        <a:bodyPr/>
        <a:lstStyle/>
        <a:p>
          <a:endParaRPr lang="zh-CN" altLang="en-US"/>
        </a:p>
      </dgm:t>
    </dgm:pt>
    <dgm:pt modelId="{505D3C70-F31A-480E-984F-DF7645821B5F}">
      <dgm:prSet phldrT="[文本]" custT="1"/>
      <dgm:spPr/>
      <dgm:t>
        <a:bodyPr/>
        <a:lstStyle/>
        <a:p>
          <a:r>
            <a:rPr lang="zh-CN" altLang="en-US" sz="1200" dirty="0" smtClean="0">
              <a:latin typeface="微软雅黑" pitchFamily="34" charset="-122"/>
              <a:ea typeface="微软雅黑" pitchFamily="34" charset="-122"/>
            </a:rPr>
            <a:t>微信：建立项目组微信工作群，双方项目经理管理各自团队成员，退出人员及时退出，只做工作安排交流，不能传送涉密资料。</a:t>
          </a:r>
          <a:endParaRPr lang="en-US" altLang="zh-CN" sz="1200" dirty="0" smtClean="0">
            <a:latin typeface="微软雅黑" pitchFamily="34" charset="-122"/>
            <a:ea typeface="微软雅黑" pitchFamily="34" charset="-122"/>
          </a:endParaRPr>
        </a:p>
        <a:p>
          <a:endParaRPr lang="zh-CN" altLang="en-US" sz="1200" dirty="0"/>
        </a:p>
      </dgm:t>
    </dgm:pt>
    <dgm:pt modelId="{FD429D0F-89F1-4B77-A47E-DEA368351466}" type="parTrans" cxnId="{0CCACB84-7AD3-47CF-823E-AD68CB6D230D}">
      <dgm:prSet/>
      <dgm:spPr/>
      <dgm:t>
        <a:bodyPr/>
        <a:lstStyle/>
        <a:p>
          <a:endParaRPr lang="zh-CN" altLang="en-US"/>
        </a:p>
      </dgm:t>
    </dgm:pt>
    <dgm:pt modelId="{62C286F6-335D-445E-87C9-71352CDA8B4D}" type="sibTrans" cxnId="{0CCACB84-7AD3-47CF-823E-AD68CB6D230D}">
      <dgm:prSet/>
      <dgm:spPr/>
      <dgm:t>
        <a:bodyPr/>
        <a:lstStyle/>
        <a:p>
          <a:endParaRPr lang="zh-CN" altLang="en-US"/>
        </a:p>
      </dgm:t>
    </dgm:pt>
    <dgm:pt modelId="{125725A5-8839-46E6-BDF5-5318A8B7D6AC}">
      <dgm:prSet custT="1"/>
      <dgm:spPr/>
      <dgm:t>
        <a:bodyPr/>
        <a:lstStyle/>
        <a:p>
          <a:r>
            <a:rPr lang="zh-CN" altLang="en-US" sz="1400" dirty="0" smtClean="0">
              <a:latin typeface="微软雅黑" pitchFamily="34" charset="-122"/>
              <a:ea typeface="微软雅黑" pitchFamily="34" charset="-122"/>
            </a:rPr>
            <a:t>           每周五下午</a:t>
          </a:r>
          <a:r>
            <a:rPr lang="en-US" altLang="zh-CN" sz="1400" dirty="0" smtClean="0">
              <a:latin typeface="微软雅黑" pitchFamily="34" charset="-122"/>
              <a:ea typeface="微软雅黑" pitchFamily="34" charset="-122"/>
            </a:rPr>
            <a:t>15</a:t>
          </a:r>
          <a:r>
            <a:rPr lang="zh-CN" altLang="en-US"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00-16</a:t>
          </a:r>
          <a:r>
            <a:rPr lang="zh-CN" altLang="en-US" sz="1400" dirty="0" smtClean="0">
              <a:latin typeface="微软雅黑" pitchFamily="34" charset="-122"/>
              <a:ea typeface="微软雅黑" pitchFamily="34" charset="-122"/>
            </a:rPr>
            <a:t>：</a:t>
          </a:r>
          <a:r>
            <a:rPr lang="en-US" altLang="zh-CN" sz="1400" dirty="0" smtClean="0">
              <a:latin typeface="微软雅黑" pitchFamily="34" charset="-122"/>
              <a:ea typeface="微软雅黑" pitchFamily="34" charset="-122"/>
            </a:rPr>
            <a:t>00</a:t>
          </a:r>
          <a:r>
            <a:rPr lang="zh-CN" altLang="en-US" sz="1400" dirty="0" smtClean="0">
              <a:latin typeface="微软雅黑" pitchFamily="34" charset="-122"/>
              <a:ea typeface="微软雅黑" pitchFamily="34" charset="-122"/>
            </a:rPr>
            <a:t>召开项目例会，确认上周工作完成情况及下周工作计划，出会议纪要，抄到甲方。</a:t>
          </a:r>
          <a:endParaRPr lang="en-US" altLang="zh-CN" sz="1400" dirty="0">
            <a:latin typeface="微软雅黑" pitchFamily="34" charset="-122"/>
            <a:ea typeface="微软雅黑" pitchFamily="34" charset="-122"/>
          </a:endParaRPr>
        </a:p>
      </dgm:t>
    </dgm:pt>
    <dgm:pt modelId="{8A10255F-56C4-4576-B48D-8C332134B0BA}" type="parTrans" cxnId="{FEEF1068-4892-45F6-AA89-B119477B9FF0}">
      <dgm:prSet/>
      <dgm:spPr/>
      <dgm:t>
        <a:bodyPr/>
        <a:lstStyle/>
        <a:p>
          <a:endParaRPr lang="zh-CN" altLang="en-US"/>
        </a:p>
      </dgm:t>
    </dgm:pt>
    <dgm:pt modelId="{0560E76F-1383-4907-AB1E-A9822C94FD89}" type="sibTrans" cxnId="{FEEF1068-4892-45F6-AA89-B119477B9FF0}">
      <dgm:prSet/>
      <dgm:spPr/>
      <dgm:t>
        <a:bodyPr/>
        <a:lstStyle/>
        <a:p>
          <a:endParaRPr lang="zh-CN" altLang="en-US"/>
        </a:p>
      </dgm:t>
    </dgm:pt>
    <dgm:pt modelId="{490A2691-F8D5-4B01-B097-D7B90816442A}">
      <dgm:prSet custT="1"/>
      <dgm:spPr/>
      <dgm:t>
        <a:bodyPr/>
        <a:lstStyle/>
        <a:p>
          <a:r>
            <a:rPr lang="zh-CN" altLang="en-US" sz="1200" dirty="0" smtClean="0">
              <a:latin typeface="微软雅黑" pitchFamily="34" charset="-122"/>
              <a:ea typeface="微软雅黑" pitchFamily="34" charset="-122"/>
            </a:rPr>
            <a:t>邮件：要求项目组全体成员设置收取邮件的频率为至多</a:t>
          </a:r>
          <a:r>
            <a:rPr lang="en-US" altLang="zh-CN" sz="1200" dirty="0" smtClean="0">
              <a:latin typeface="微软雅黑" pitchFamily="34" charset="-122"/>
              <a:ea typeface="微软雅黑" pitchFamily="34" charset="-122"/>
            </a:rPr>
            <a:t>5</a:t>
          </a:r>
          <a:r>
            <a:rPr lang="zh-CN" altLang="en-US" sz="1200" dirty="0" smtClean="0">
              <a:latin typeface="微软雅黑" pitchFamily="34" charset="-122"/>
              <a:ea typeface="微软雅黑" pitchFamily="34" charset="-122"/>
            </a:rPr>
            <a:t>分钟</a:t>
          </a:r>
          <a:r>
            <a:rPr lang="en-US" altLang="zh-CN" sz="1200" dirty="0" smtClean="0">
              <a:latin typeface="微软雅黑" pitchFamily="34" charset="-122"/>
              <a:ea typeface="微软雅黑" pitchFamily="34" charset="-122"/>
            </a:rPr>
            <a:t>1</a:t>
          </a:r>
          <a:r>
            <a:rPr lang="zh-CN" altLang="en-US" sz="1200" dirty="0" smtClean="0">
              <a:latin typeface="微软雅黑" pitchFamily="34" charset="-122"/>
              <a:ea typeface="微软雅黑" pitchFamily="34" charset="-122"/>
            </a:rPr>
            <a:t>次</a:t>
          </a:r>
          <a:endParaRPr lang="en-US" altLang="zh-CN" sz="1200" dirty="0" smtClean="0">
            <a:latin typeface="微软雅黑" pitchFamily="34" charset="-122"/>
            <a:ea typeface="微软雅黑" pitchFamily="34" charset="-122"/>
          </a:endParaRPr>
        </a:p>
        <a:p>
          <a:endParaRPr lang="zh-CN" altLang="en-US" sz="1200" dirty="0">
            <a:latin typeface="微软雅黑" pitchFamily="34" charset="-122"/>
            <a:ea typeface="微软雅黑" pitchFamily="34" charset="-122"/>
          </a:endParaRPr>
        </a:p>
      </dgm:t>
    </dgm:pt>
    <dgm:pt modelId="{3A3072CD-0415-4FDA-A66A-2C989CA69B03}" type="parTrans" cxnId="{D14746AC-B439-4313-9FD4-7B593CF775C4}">
      <dgm:prSet/>
      <dgm:spPr/>
      <dgm:t>
        <a:bodyPr/>
        <a:lstStyle/>
        <a:p>
          <a:endParaRPr lang="zh-CN" altLang="en-US"/>
        </a:p>
      </dgm:t>
    </dgm:pt>
    <dgm:pt modelId="{E11FB413-4CE7-4B86-8545-FC205C1446FF}" type="sibTrans" cxnId="{D14746AC-B439-4313-9FD4-7B593CF775C4}">
      <dgm:prSet/>
      <dgm:spPr/>
      <dgm:t>
        <a:bodyPr/>
        <a:lstStyle/>
        <a:p>
          <a:endParaRPr lang="zh-CN" altLang="en-US"/>
        </a:p>
      </dgm:t>
    </dgm:pt>
    <dgm:pt modelId="{3C5B316E-2D81-4192-97C0-C1C10BDEB0F9}">
      <dgm:prSet custT="1"/>
      <dgm:spPr/>
      <dgm:t>
        <a:bodyPr/>
        <a:lstStyle/>
        <a:p>
          <a:r>
            <a:rPr lang="zh-CN" altLang="en-US" sz="1200" dirty="0" smtClean="0">
              <a:latin typeface="微软雅黑" pitchFamily="34" charset="-122"/>
              <a:ea typeface="微软雅黑" pitchFamily="34" charset="-122"/>
            </a:rPr>
            <a:t>口头沟通：要求每次口头的结果，事后通过电子的方式记录和保存</a:t>
          </a:r>
          <a:endParaRPr lang="en-US" altLang="zh-CN" sz="1200" dirty="0" smtClean="0">
            <a:latin typeface="微软雅黑" pitchFamily="34" charset="-122"/>
            <a:ea typeface="微软雅黑" pitchFamily="34" charset="-122"/>
          </a:endParaRPr>
        </a:p>
        <a:p>
          <a:endParaRPr lang="zh-CN" altLang="en-US" sz="1200" dirty="0">
            <a:latin typeface="微软雅黑" pitchFamily="34" charset="-122"/>
            <a:ea typeface="微软雅黑" pitchFamily="34" charset="-122"/>
          </a:endParaRPr>
        </a:p>
      </dgm:t>
    </dgm:pt>
    <dgm:pt modelId="{44AA53C8-E1AB-43E0-A99C-C4D3BB8C95AF}" type="parTrans" cxnId="{82B8E8C8-8EF2-43BE-9C5F-82375B827933}">
      <dgm:prSet/>
      <dgm:spPr/>
      <dgm:t>
        <a:bodyPr/>
        <a:lstStyle/>
        <a:p>
          <a:endParaRPr lang="zh-CN" altLang="en-US"/>
        </a:p>
      </dgm:t>
    </dgm:pt>
    <dgm:pt modelId="{29B17382-8D09-46E1-8A93-0D539859AA61}" type="sibTrans" cxnId="{82B8E8C8-8EF2-43BE-9C5F-82375B827933}">
      <dgm:prSet/>
      <dgm:spPr/>
      <dgm:t>
        <a:bodyPr/>
        <a:lstStyle/>
        <a:p>
          <a:endParaRPr lang="zh-CN" altLang="en-US"/>
        </a:p>
      </dgm:t>
    </dgm:pt>
    <dgm:pt modelId="{3428CCC1-3428-4F30-BC6C-30DF1CF4B211}">
      <dgm:prSet custT="1"/>
      <dgm:spPr/>
      <dgm:t>
        <a:bodyPr/>
        <a:lstStyle/>
        <a:p>
          <a:r>
            <a:rPr lang="zh-CN" altLang="en-US" sz="1200" dirty="0" smtClean="0">
              <a:latin typeface="微软雅黑" pitchFamily="34" charset="-122"/>
              <a:ea typeface="微软雅黑" pitchFamily="34" charset="-122"/>
            </a:rPr>
            <a:t>会议：要求会议组织者提前做好会前准备工作，参会人员按时参会，会议应有明确的议程，会议的结果以会议纪要的形式体现</a:t>
          </a:r>
          <a:endParaRPr lang="en-US" altLang="zh-CN" sz="1200" dirty="0">
            <a:latin typeface="微软雅黑" pitchFamily="34" charset="-122"/>
            <a:ea typeface="微软雅黑" pitchFamily="34" charset="-122"/>
          </a:endParaRPr>
        </a:p>
      </dgm:t>
    </dgm:pt>
    <dgm:pt modelId="{364D0963-FF52-460C-A966-85735DBE5192}" type="parTrans" cxnId="{B4FF4F49-430E-4543-9C71-5AF585BA41ED}">
      <dgm:prSet/>
      <dgm:spPr/>
      <dgm:t>
        <a:bodyPr/>
        <a:lstStyle/>
        <a:p>
          <a:endParaRPr lang="zh-CN" altLang="en-US"/>
        </a:p>
      </dgm:t>
    </dgm:pt>
    <dgm:pt modelId="{38203F4B-5CC9-42BB-AB74-3782949D92D2}" type="sibTrans" cxnId="{B4FF4F49-430E-4543-9C71-5AF585BA41ED}">
      <dgm:prSet/>
      <dgm:spPr/>
      <dgm:t>
        <a:bodyPr/>
        <a:lstStyle/>
        <a:p>
          <a:endParaRPr lang="zh-CN" altLang="en-US"/>
        </a:p>
      </dgm:t>
    </dgm:pt>
    <dgm:pt modelId="{B4AD2EE4-F4E9-4697-B69C-98262E3FE8D6}" type="pres">
      <dgm:prSet presAssocID="{06A088CD-A2E1-4E1F-9195-F4BCA2214844}" presName="Name0" presStyleCnt="0">
        <dgm:presLayoutVars>
          <dgm:chMax val="2"/>
          <dgm:dir/>
          <dgm:animOne val="branch"/>
          <dgm:animLvl val="lvl"/>
          <dgm:resizeHandles val="exact"/>
        </dgm:presLayoutVars>
      </dgm:prSet>
      <dgm:spPr/>
      <dgm:t>
        <a:bodyPr/>
        <a:lstStyle/>
        <a:p>
          <a:endParaRPr lang="zh-CN" altLang="en-US"/>
        </a:p>
      </dgm:t>
    </dgm:pt>
    <dgm:pt modelId="{B19CF45D-5E1B-4A12-95F4-8E21AFA4C4F7}" type="pres">
      <dgm:prSet presAssocID="{06A088CD-A2E1-4E1F-9195-F4BCA2214844}" presName="Background" presStyleLbl="node1" presStyleIdx="0" presStyleCnt="1" custScaleX="166317" custScaleY="113390"/>
      <dgm:spPr/>
      <dgm:t>
        <a:bodyPr/>
        <a:lstStyle/>
        <a:p>
          <a:endParaRPr lang="zh-CN" altLang="en-US"/>
        </a:p>
      </dgm:t>
    </dgm:pt>
    <dgm:pt modelId="{74167797-BA35-491C-AE42-C47568601702}" type="pres">
      <dgm:prSet presAssocID="{06A088CD-A2E1-4E1F-9195-F4BCA2214844}" presName="Divider" presStyleLbl="callout" presStyleIdx="0" presStyleCnt="1"/>
      <dgm:spPr/>
      <dgm:t>
        <a:bodyPr/>
        <a:lstStyle/>
        <a:p>
          <a:endParaRPr lang="zh-CN" altLang="en-US"/>
        </a:p>
      </dgm:t>
    </dgm:pt>
    <dgm:pt modelId="{C274B26C-2B61-4C3E-93D1-EDAB8BBE29BB}" type="pres">
      <dgm:prSet presAssocID="{06A088CD-A2E1-4E1F-9195-F4BCA2214844}" presName="ChildText1" presStyleLbl="revTx" presStyleIdx="0" presStyleCnt="0" custScaleX="188168" custLinFactNeighborX="-39449" custLinFactNeighborY="388">
        <dgm:presLayoutVars>
          <dgm:chMax val="0"/>
          <dgm:chPref val="0"/>
          <dgm:bulletEnabled val="1"/>
        </dgm:presLayoutVars>
      </dgm:prSet>
      <dgm:spPr/>
      <dgm:t>
        <a:bodyPr/>
        <a:lstStyle/>
        <a:p>
          <a:endParaRPr lang="zh-CN" altLang="en-US"/>
        </a:p>
      </dgm:t>
    </dgm:pt>
    <dgm:pt modelId="{BD3C8DCF-78DA-48D6-9EA8-6304139B08DE}" type="pres">
      <dgm:prSet presAssocID="{06A088CD-A2E1-4E1F-9195-F4BCA2214844}" presName="ChildText2" presStyleLbl="revTx" presStyleIdx="0" presStyleCnt="0" custScaleX="183587" custLinFactNeighborX="36867" custLinFactNeighborY="1162">
        <dgm:presLayoutVars>
          <dgm:chMax val="0"/>
          <dgm:chPref val="0"/>
          <dgm:bulletEnabled val="1"/>
        </dgm:presLayoutVars>
      </dgm:prSet>
      <dgm:spPr/>
      <dgm:t>
        <a:bodyPr/>
        <a:lstStyle/>
        <a:p>
          <a:endParaRPr lang="zh-CN" altLang="en-US"/>
        </a:p>
      </dgm:t>
    </dgm:pt>
    <dgm:pt modelId="{65F3D536-A80C-4153-9DBB-766F5B290CF6}" type="pres">
      <dgm:prSet presAssocID="{06A088CD-A2E1-4E1F-9195-F4BCA2214844}" presName="ParentText1" presStyleLbl="revTx" presStyleIdx="0" presStyleCnt="0">
        <dgm:presLayoutVars>
          <dgm:chMax val="1"/>
          <dgm:chPref val="1"/>
        </dgm:presLayoutVars>
      </dgm:prSet>
      <dgm:spPr/>
      <dgm:t>
        <a:bodyPr/>
        <a:lstStyle/>
        <a:p>
          <a:endParaRPr lang="zh-CN" altLang="en-US"/>
        </a:p>
      </dgm:t>
    </dgm:pt>
    <dgm:pt modelId="{71B23D41-B1C2-44CB-837C-F2EC7275F2A5}" type="pres">
      <dgm:prSet presAssocID="{06A088CD-A2E1-4E1F-9195-F4BCA2214844}" presName="ParentShape1" presStyleLbl="alignImgPlace1" presStyleIdx="0" presStyleCnt="2" custLinFactX="-85909" custLinFactNeighborX="-100000" custLinFactNeighborY="1">
        <dgm:presLayoutVars/>
      </dgm:prSet>
      <dgm:spPr/>
      <dgm:t>
        <a:bodyPr/>
        <a:lstStyle/>
        <a:p>
          <a:endParaRPr lang="zh-CN" altLang="en-US"/>
        </a:p>
      </dgm:t>
    </dgm:pt>
    <dgm:pt modelId="{2D17B549-B8D3-463F-B8D6-9118B847499B}" type="pres">
      <dgm:prSet presAssocID="{06A088CD-A2E1-4E1F-9195-F4BCA2214844}" presName="ParentText2" presStyleLbl="revTx" presStyleIdx="0" presStyleCnt="0">
        <dgm:presLayoutVars>
          <dgm:chMax val="1"/>
          <dgm:chPref val="1"/>
        </dgm:presLayoutVars>
      </dgm:prSet>
      <dgm:spPr/>
      <dgm:t>
        <a:bodyPr/>
        <a:lstStyle/>
        <a:p>
          <a:endParaRPr lang="zh-CN" altLang="en-US"/>
        </a:p>
      </dgm:t>
    </dgm:pt>
    <dgm:pt modelId="{F83AC281-6507-44BE-B342-80257087EC62}" type="pres">
      <dgm:prSet presAssocID="{06A088CD-A2E1-4E1F-9195-F4BCA2214844}" presName="ParentShape2" presStyleLbl="alignImgPlace1" presStyleIdx="1" presStyleCnt="2" custLinFactX="83462" custLinFactNeighborX="100000" custLinFactNeighborY="-1">
        <dgm:presLayoutVars/>
      </dgm:prSet>
      <dgm:spPr/>
      <dgm:t>
        <a:bodyPr/>
        <a:lstStyle/>
        <a:p>
          <a:endParaRPr lang="zh-CN" altLang="en-US"/>
        </a:p>
      </dgm:t>
    </dgm:pt>
  </dgm:ptLst>
  <dgm:cxnLst>
    <dgm:cxn modelId="{CAC4BE33-8249-4B53-9F18-02EE11838107}" type="presOf" srcId="{3428CCC1-3428-4F30-BC6C-30DF1CF4B211}" destId="{BD3C8DCF-78DA-48D6-9EA8-6304139B08DE}" srcOrd="0" destOrd="3" presId="urn:microsoft.com/office/officeart/2009/3/layout/OpposingIdeas"/>
    <dgm:cxn modelId="{0CCACB84-7AD3-47CF-823E-AD68CB6D230D}" srcId="{EA36FF56-BC12-4845-B482-7A4369856BAE}" destId="{505D3C70-F31A-480E-984F-DF7645821B5F}" srcOrd="0" destOrd="0" parTransId="{FD429D0F-89F1-4B77-A47E-DEA368351466}" sibTransId="{62C286F6-335D-445E-87C9-71352CDA8B4D}"/>
    <dgm:cxn modelId="{5DCCCB55-41BE-4CFD-8A7A-413C57DC236C}" type="presOf" srcId="{50C8B148-EDDE-45DF-88A1-993E3191DBB5}" destId="{C274B26C-2B61-4C3E-93D1-EDAB8BBE29BB}" srcOrd="0" destOrd="0" presId="urn:microsoft.com/office/officeart/2009/3/layout/OpposingIdeas"/>
    <dgm:cxn modelId="{60423AF4-2645-474C-9B8E-838551404EB7}" type="presOf" srcId="{6B93FAC8-7091-49CF-B6CC-3F32BD3E13CA}" destId="{71B23D41-B1C2-44CB-837C-F2EC7275F2A5}" srcOrd="1" destOrd="0" presId="urn:microsoft.com/office/officeart/2009/3/layout/OpposingIdeas"/>
    <dgm:cxn modelId="{B4FF4F49-430E-4543-9C71-5AF585BA41ED}" srcId="{EA36FF56-BC12-4845-B482-7A4369856BAE}" destId="{3428CCC1-3428-4F30-BC6C-30DF1CF4B211}" srcOrd="3" destOrd="0" parTransId="{364D0963-FF52-460C-A966-85735DBE5192}" sibTransId="{38203F4B-5CC9-42BB-AB74-3782949D92D2}"/>
    <dgm:cxn modelId="{234605ED-9080-4533-A8B7-EE8C0479F8C6}" type="presOf" srcId="{EA36FF56-BC12-4845-B482-7A4369856BAE}" destId="{F83AC281-6507-44BE-B342-80257087EC62}" srcOrd="1" destOrd="0" presId="urn:microsoft.com/office/officeart/2009/3/layout/OpposingIdeas"/>
    <dgm:cxn modelId="{D14746AC-B439-4313-9FD4-7B593CF775C4}" srcId="{EA36FF56-BC12-4845-B482-7A4369856BAE}" destId="{490A2691-F8D5-4B01-B097-D7B90816442A}" srcOrd="1" destOrd="0" parTransId="{3A3072CD-0415-4FDA-A66A-2C989CA69B03}" sibTransId="{E11FB413-4CE7-4B86-8545-FC205C1446FF}"/>
    <dgm:cxn modelId="{AA06D498-8D71-4610-BDF6-A63C3AC81006}" type="presOf" srcId="{6B93FAC8-7091-49CF-B6CC-3F32BD3E13CA}" destId="{65F3D536-A80C-4153-9DBB-766F5B290CF6}" srcOrd="0" destOrd="0" presId="urn:microsoft.com/office/officeart/2009/3/layout/OpposingIdeas"/>
    <dgm:cxn modelId="{FEEF1068-4892-45F6-AA89-B119477B9FF0}" srcId="{6B93FAC8-7091-49CF-B6CC-3F32BD3E13CA}" destId="{125725A5-8839-46E6-BDF5-5318A8B7D6AC}" srcOrd="1" destOrd="0" parTransId="{8A10255F-56C4-4576-B48D-8C332134B0BA}" sibTransId="{0560E76F-1383-4907-AB1E-A9822C94FD89}"/>
    <dgm:cxn modelId="{20AB256A-4895-4F2F-A1F1-EE32539BC9D0}" type="presOf" srcId="{3C5B316E-2D81-4192-97C0-C1C10BDEB0F9}" destId="{BD3C8DCF-78DA-48D6-9EA8-6304139B08DE}" srcOrd="0" destOrd="2" presId="urn:microsoft.com/office/officeart/2009/3/layout/OpposingIdeas"/>
    <dgm:cxn modelId="{77D36CB9-C017-4D5E-8760-7DEC868BF806}" srcId="{06A088CD-A2E1-4E1F-9195-F4BCA2214844}" destId="{EA36FF56-BC12-4845-B482-7A4369856BAE}" srcOrd="1" destOrd="0" parTransId="{1FA8923C-D127-4320-A8C1-7FF1AA0B4E8A}" sibTransId="{9322E6C9-EC84-4701-99BC-2C0E9BD55FDD}"/>
    <dgm:cxn modelId="{82B8E8C8-8EF2-43BE-9C5F-82375B827933}" srcId="{EA36FF56-BC12-4845-B482-7A4369856BAE}" destId="{3C5B316E-2D81-4192-97C0-C1C10BDEB0F9}" srcOrd="2" destOrd="0" parTransId="{44AA53C8-E1AB-43E0-A99C-C4D3BB8C95AF}" sibTransId="{29B17382-8D09-46E1-8A93-0D539859AA61}"/>
    <dgm:cxn modelId="{69B4FBB7-57C3-4355-8E18-8D63D6F10AFC}" srcId="{6B93FAC8-7091-49CF-B6CC-3F32BD3E13CA}" destId="{50C8B148-EDDE-45DF-88A1-993E3191DBB5}" srcOrd="0" destOrd="0" parTransId="{D9C308B0-7069-4F86-8308-65061DAA9BD9}" sibTransId="{582FB1DB-D3B7-42B4-A830-CE6ADC5B18A7}"/>
    <dgm:cxn modelId="{630704A2-0128-427B-B641-260AA0B7CAAD}" type="presOf" srcId="{490A2691-F8D5-4B01-B097-D7B90816442A}" destId="{BD3C8DCF-78DA-48D6-9EA8-6304139B08DE}" srcOrd="0" destOrd="1" presId="urn:microsoft.com/office/officeart/2009/3/layout/OpposingIdeas"/>
    <dgm:cxn modelId="{A5356003-46CC-43B0-B1E1-A0CC3BA7D8BE}" srcId="{06A088CD-A2E1-4E1F-9195-F4BCA2214844}" destId="{6B93FAC8-7091-49CF-B6CC-3F32BD3E13CA}" srcOrd="0" destOrd="0" parTransId="{2FBA0526-0C11-4803-AC8B-B9340C847C71}" sibTransId="{6463E32F-5D64-4074-8B22-F93C8B755FCC}"/>
    <dgm:cxn modelId="{1DD8DF16-4757-4170-952B-6A7AF170198A}" type="presOf" srcId="{06A088CD-A2E1-4E1F-9195-F4BCA2214844}" destId="{B4AD2EE4-F4E9-4697-B69C-98262E3FE8D6}" srcOrd="0" destOrd="0" presId="urn:microsoft.com/office/officeart/2009/3/layout/OpposingIdeas"/>
    <dgm:cxn modelId="{2147EB0E-3649-486C-8761-77607004C752}" type="presOf" srcId="{505D3C70-F31A-480E-984F-DF7645821B5F}" destId="{BD3C8DCF-78DA-48D6-9EA8-6304139B08DE}" srcOrd="0" destOrd="0" presId="urn:microsoft.com/office/officeart/2009/3/layout/OpposingIdeas"/>
    <dgm:cxn modelId="{9279F385-4A96-4959-9B08-0334D3924ACA}" type="presOf" srcId="{EA36FF56-BC12-4845-B482-7A4369856BAE}" destId="{2D17B549-B8D3-463F-B8D6-9118B847499B}" srcOrd="0" destOrd="0" presId="urn:microsoft.com/office/officeart/2009/3/layout/OpposingIdeas"/>
    <dgm:cxn modelId="{57266C1C-035B-484A-8A86-B2A3C5CC8C96}" type="presOf" srcId="{125725A5-8839-46E6-BDF5-5318A8B7D6AC}" destId="{C274B26C-2B61-4C3E-93D1-EDAB8BBE29BB}" srcOrd="0" destOrd="1" presId="urn:microsoft.com/office/officeart/2009/3/layout/OpposingIdeas"/>
    <dgm:cxn modelId="{6084B0E7-C80C-4D8D-B024-7E8027BDA169}" type="presParOf" srcId="{B4AD2EE4-F4E9-4697-B69C-98262E3FE8D6}" destId="{B19CF45D-5E1B-4A12-95F4-8E21AFA4C4F7}" srcOrd="0" destOrd="0" presId="urn:microsoft.com/office/officeart/2009/3/layout/OpposingIdeas"/>
    <dgm:cxn modelId="{35ED4964-FD4D-4DC3-A2B6-7DC8B48A251F}" type="presParOf" srcId="{B4AD2EE4-F4E9-4697-B69C-98262E3FE8D6}" destId="{74167797-BA35-491C-AE42-C47568601702}" srcOrd="1" destOrd="0" presId="urn:microsoft.com/office/officeart/2009/3/layout/OpposingIdeas"/>
    <dgm:cxn modelId="{23A11BE6-9019-4FE2-8287-B0CF1927EF66}" type="presParOf" srcId="{B4AD2EE4-F4E9-4697-B69C-98262E3FE8D6}" destId="{C274B26C-2B61-4C3E-93D1-EDAB8BBE29BB}" srcOrd="2" destOrd="0" presId="urn:microsoft.com/office/officeart/2009/3/layout/OpposingIdeas"/>
    <dgm:cxn modelId="{FF10434F-417E-47DE-8F51-7A8B965A7B9D}" type="presParOf" srcId="{B4AD2EE4-F4E9-4697-B69C-98262E3FE8D6}" destId="{BD3C8DCF-78DA-48D6-9EA8-6304139B08DE}" srcOrd="3" destOrd="0" presId="urn:microsoft.com/office/officeart/2009/3/layout/OpposingIdeas"/>
    <dgm:cxn modelId="{14F7619D-6172-44CB-9677-218D0BA8BED6}" type="presParOf" srcId="{B4AD2EE4-F4E9-4697-B69C-98262E3FE8D6}" destId="{65F3D536-A80C-4153-9DBB-766F5B290CF6}" srcOrd="4" destOrd="0" presId="urn:microsoft.com/office/officeart/2009/3/layout/OpposingIdeas"/>
    <dgm:cxn modelId="{D9EF0242-9A7C-4F2E-ACD8-D750DD718BB2}" type="presParOf" srcId="{B4AD2EE4-F4E9-4697-B69C-98262E3FE8D6}" destId="{71B23D41-B1C2-44CB-837C-F2EC7275F2A5}" srcOrd="5" destOrd="0" presId="urn:microsoft.com/office/officeart/2009/3/layout/OpposingIdeas"/>
    <dgm:cxn modelId="{90804A3B-BB14-4953-8613-15E695D662B4}" type="presParOf" srcId="{B4AD2EE4-F4E9-4697-B69C-98262E3FE8D6}" destId="{2D17B549-B8D3-463F-B8D6-9118B847499B}" srcOrd="6" destOrd="0" presId="urn:microsoft.com/office/officeart/2009/3/layout/OpposingIdeas"/>
    <dgm:cxn modelId="{20FA5B27-86BE-4293-AB6C-16FF46B3A77A}" type="presParOf" srcId="{B4AD2EE4-F4E9-4697-B69C-98262E3FE8D6}" destId="{F83AC281-6507-44BE-B342-80257087EC62}"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CA64F-3BCF-4516-911D-AE01AFCA25EA}">
      <dsp:nvSpPr>
        <dsp:cNvPr id="0" name=""/>
        <dsp:cNvSpPr/>
      </dsp:nvSpPr>
      <dsp:spPr>
        <a:xfrm>
          <a:off x="4415" y="372018"/>
          <a:ext cx="2655284" cy="835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zh-CN" altLang="en-US" sz="2900" kern="1200" dirty="0" smtClean="0"/>
            <a:t>数据门户</a:t>
          </a:r>
          <a:endParaRPr lang="zh-CN" altLang="en-US" sz="2900" kern="1200" dirty="0"/>
        </a:p>
      </dsp:txBody>
      <dsp:txXfrm>
        <a:off x="4415" y="372018"/>
        <a:ext cx="2655284" cy="835200"/>
      </dsp:txXfrm>
    </dsp:sp>
    <dsp:sp modelId="{3EFE3457-7486-4566-9D4C-CC7E904A520F}">
      <dsp:nvSpPr>
        <dsp:cNvPr id="0" name=""/>
        <dsp:cNvSpPr/>
      </dsp:nvSpPr>
      <dsp:spPr>
        <a:xfrm>
          <a:off x="4415" y="1207218"/>
          <a:ext cx="2655284" cy="44578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t>统一用户</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统一消息</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统一代办</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授权管理</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单点登录</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门户内容管理</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统一集成</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知识管理</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移动门户</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数据分析报表</a:t>
          </a:r>
          <a:endParaRPr lang="zh-CN" altLang="en-US" sz="2400" kern="1200" dirty="0"/>
        </a:p>
      </dsp:txBody>
      <dsp:txXfrm>
        <a:off x="4415" y="1207218"/>
        <a:ext cx="2655284" cy="4457880"/>
      </dsp:txXfrm>
    </dsp:sp>
    <dsp:sp modelId="{69A91132-2875-4DA2-854C-C717EDC29C02}">
      <dsp:nvSpPr>
        <dsp:cNvPr id="0" name=""/>
        <dsp:cNvSpPr/>
      </dsp:nvSpPr>
      <dsp:spPr>
        <a:xfrm>
          <a:off x="3031440" y="372018"/>
          <a:ext cx="2655284" cy="835200"/>
        </a:xfrm>
        <a:prstGeom prst="rect">
          <a:avLst/>
        </a:prstGeom>
        <a:solidFill>
          <a:schemeClr val="accent5">
            <a:hueOff val="775848"/>
            <a:satOff val="2585"/>
            <a:lumOff val="2941"/>
            <a:alphaOff val="0"/>
          </a:schemeClr>
        </a:solidFill>
        <a:ln w="12700" cap="flat" cmpd="sng" algn="ctr">
          <a:solidFill>
            <a:schemeClr val="accent5">
              <a:hueOff val="775848"/>
              <a:satOff val="2585"/>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altLang="zh-CN" sz="2900" kern="1200" dirty="0" smtClean="0"/>
            <a:t>CA</a:t>
          </a:r>
          <a:r>
            <a:rPr lang="zh-CN" altLang="en-US" sz="2900" kern="1200" dirty="0" smtClean="0"/>
            <a:t>身份认证</a:t>
          </a:r>
          <a:endParaRPr lang="zh-CN" altLang="en-US" sz="2900" kern="1200" dirty="0"/>
        </a:p>
      </dsp:txBody>
      <dsp:txXfrm>
        <a:off x="3031440" y="372018"/>
        <a:ext cx="2655284" cy="835200"/>
      </dsp:txXfrm>
    </dsp:sp>
    <dsp:sp modelId="{17D05939-6FA7-40A2-8692-194A5B7D7B21}">
      <dsp:nvSpPr>
        <dsp:cNvPr id="0" name=""/>
        <dsp:cNvSpPr/>
      </dsp:nvSpPr>
      <dsp:spPr>
        <a:xfrm>
          <a:off x="3031440" y="1207218"/>
          <a:ext cx="2655284" cy="4457880"/>
        </a:xfrm>
        <a:prstGeom prst="rect">
          <a:avLst/>
        </a:prstGeom>
        <a:solidFill>
          <a:schemeClr val="accent5">
            <a:tint val="40000"/>
            <a:alpha val="90000"/>
            <a:hueOff val="1055460"/>
            <a:satOff val="4840"/>
            <a:lumOff val="605"/>
            <a:alphaOff val="0"/>
          </a:schemeClr>
        </a:solidFill>
        <a:ln w="12700" cap="flat" cmpd="sng" algn="ctr">
          <a:solidFill>
            <a:schemeClr val="accent5">
              <a:tint val="40000"/>
              <a:alpha val="90000"/>
              <a:hueOff val="1055460"/>
              <a:satOff val="4840"/>
              <a:lumOff val="6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altLang="zh-CN" sz="2400" kern="1200" dirty="0" smtClean="0"/>
            <a:t>CA</a:t>
          </a:r>
          <a:r>
            <a:rPr lang="zh-CN" altLang="en-US" sz="2400" kern="1200" dirty="0" smtClean="0"/>
            <a:t>签发</a:t>
          </a:r>
          <a:endParaRPr lang="zh-CN" altLang="en-US" sz="2400" kern="1200" dirty="0"/>
        </a:p>
        <a:p>
          <a:pPr marL="228600" lvl="1" indent="-228600" algn="l" defTabSz="1066800">
            <a:lnSpc>
              <a:spcPct val="90000"/>
            </a:lnSpc>
            <a:spcBef>
              <a:spcPct val="0"/>
            </a:spcBef>
            <a:spcAft>
              <a:spcPct val="15000"/>
            </a:spcAft>
            <a:buChar char="••"/>
          </a:pPr>
          <a:r>
            <a:rPr lang="en-US" altLang="zh-CN" sz="2400" kern="1200" dirty="0" smtClean="0"/>
            <a:t>RA</a:t>
          </a:r>
          <a:r>
            <a:rPr lang="zh-CN" altLang="en-US" sz="2400" kern="1200" dirty="0" smtClean="0"/>
            <a:t>注册</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加密机</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目录服务</a:t>
          </a:r>
          <a:endParaRPr lang="zh-CN" altLang="en-US" sz="2400" kern="1200" dirty="0"/>
        </a:p>
        <a:p>
          <a:pPr marL="228600" lvl="1" indent="-228600" algn="l" defTabSz="1066800">
            <a:lnSpc>
              <a:spcPct val="90000"/>
            </a:lnSpc>
            <a:spcBef>
              <a:spcPct val="0"/>
            </a:spcBef>
            <a:spcAft>
              <a:spcPct val="15000"/>
            </a:spcAft>
            <a:buChar char="••"/>
          </a:pPr>
          <a:r>
            <a:rPr lang="en-US" altLang="zh-CN" sz="2400" kern="1200" dirty="0" smtClean="0"/>
            <a:t>PC</a:t>
          </a:r>
          <a:r>
            <a:rPr lang="zh-CN" altLang="en-US" sz="2400" kern="1200" dirty="0" smtClean="0"/>
            <a:t>系统登录认证</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签名验证服务器</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移动身份认证</a:t>
          </a:r>
          <a:endParaRPr lang="zh-CN" altLang="en-US" sz="2400" kern="1200" dirty="0"/>
        </a:p>
      </dsp:txBody>
      <dsp:txXfrm>
        <a:off x="3031440" y="1207218"/>
        <a:ext cx="2655284" cy="4457880"/>
      </dsp:txXfrm>
    </dsp:sp>
    <dsp:sp modelId="{BB3DD41B-2BC8-4644-A9A9-ADF6D56F3306}">
      <dsp:nvSpPr>
        <dsp:cNvPr id="0" name=""/>
        <dsp:cNvSpPr/>
      </dsp:nvSpPr>
      <dsp:spPr>
        <a:xfrm>
          <a:off x="6058465" y="372018"/>
          <a:ext cx="2655284" cy="835200"/>
        </a:xfrm>
        <a:prstGeom prst="rect">
          <a:avLst/>
        </a:prstGeom>
        <a:solidFill>
          <a:schemeClr val="accent5">
            <a:hueOff val="1551697"/>
            <a:satOff val="5170"/>
            <a:lumOff val="5882"/>
            <a:alphaOff val="0"/>
          </a:schemeClr>
        </a:solidFill>
        <a:ln w="12700" cap="flat" cmpd="sng" algn="ctr">
          <a:solidFill>
            <a:schemeClr val="accent5">
              <a:hueOff val="1551697"/>
              <a:satOff val="5170"/>
              <a:lumOff val="5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zh-CN" altLang="en-US" sz="2900" kern="1200" dirty="0" smtClean="0"/>
            <a:t>短信平台</a:t>
          </a:r>
          <a:endParaRPr lang="zh-CN" altLang="en-US" sz="2900" kern="1200" dirty="0"/>
        </a:p>
      </dsp:txBody>
      <dsp:txXfrm>
        <a:off x="6058465" y="372018"/>
        <a:ext cx="2655284" cy="835200"/>
      </dsp:txXfrm>
    </dsp:sp>
    <dsp:sp modelId="{D465C5E3-0132-4374-9C11-38E0501BC518}">
      <dsp:nvSpPr>
        <dsp:cNvPr id="0" name=""/>
        <dsp:cNvSpPr/>
      </dsp:nvSpPr>
      <dsp:spPr>
        <a:xfrm>
          <a:off x="6058465" y="1207218"/>
          <a:ext cx="2655284" cy="4457880"/>
        </a:xfrm>
        <a:prstGeom prst="rect">
          <a:avLst/>
        </a:prstGeom>
        <a:solidFill>
          <a:schemeClr val="accent5">
            <a:tint val="40000"/>
            <a:alpha val="90000"/>
            <a:hueOff val="2110920"/>
            <a:satOff val="9681"/>
            <a:lumOff val="1211"/>
            <a:alphaOff val="0"/>
          </a:schemeClr>
        </a:solidFill>
        <a:ln w="12700" cap="flat" cmpd="sng" algn="ctr">
          <a:solidFill>
            <a:schemeClr val="accent5">
              <a:tint val="40000"/>
              <a:alpha val="90000"/>
              <a:hueOff val="2110920"/>
              <a:satOff val="9681"/>
              <a:lumOff val="1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t>自建短信收发代理服务平台</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业务短信、通知短信的发放</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短信内容持久化</a:t>
          </a:r>
          <a:endParaRPr lang="zh-CN" altLang="en-US" sz="2400" kern="1200" dirty="0"/>
        </a:p>
        <a:p>
          <a:pPr marL="228600" lvl="1" indent="-228600" algn="l" defTabSz="1066800">
            <a:lnSpc>
              <a:spcPct val="90000"/>
            </a:lnSpc>
            <a:spcBef>
              <a:spcPct val="0"/>
            </a:spcBef>
            <a:spcAft>
              <a:spcPct val="15000"/>
            </a:spcAft>
            <a:buChar char="••"/>
          </a:pPr>
          <a:r>
            <a:rPr lang="zh-CN" altLang="en-US" sz="2400" kern="1200" dirty="0" smtClean="0"/>
            <a:t>历史短信数据挖掘</a:t>
          </a:r>
          <a:endParaRPr lang="zh-CN" altLang="en-US" sz="2400" kern="1200" dirty="0"/>
        </a:p>
      </dsp:txBody>
      <dsp:txXfrm>
        <a:off x="6058465" y="1207218"/>
        <a:ext cx="2655284" cy="4457880"/>
      </dsp:txXfrm>
    </dsp:sp>
    <dsp:sp modelId="{A20A7577-7A4D-4441-AA60-652C37CA7337}">
      <dsp:nvSpPr>
        <dsp:cNvPr id="0" name=""/>
        <dsp:cNvSpPr/>
      </dsp:nvSpPr>
      <dsp:spPr>
        <a:xfrm>
          <a:off x="9085490" y="372018"/>
          <a:ext cx="2655284" cy="835200"/>
        </a:xfrm>
        <a:prstGeom prst="rect">
          <a:avLst/>
        </a:prstGeom>
        <a:solidFill>
          <a:schemeClr val="accent5">
            <a:hueOff val="2327545"/>
            <a:satOff val="7755"/>
            <a:lumOff val="8823"/>
            <a:alphaOff val="0"/>
          </a:schemeClr>
        </a:solidFill>
        <a:ln w="12700" cap="flat" cmpd="sng" algn="ctr">
          <a:solidFill>
            <a:schemeClr val="accent5">
              <a:hueOff val="2327545"/>
              <a:satOff val="7755"/>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zh-CN" altLang="en-US" sz="2900" kern="1200" dirty="0" smtClean="0"/>
            <a:t>安全等保测评</a:t>
          </a:r>
          <a:r>
            <a:rPr lang="en-US" altLang="zh-CN" sz="2900" kern="1200" dirty="0" smtClean="0"/>
            <a:t> </a:t>
          </a:r>
          <a:endParaRPr lang="zh-CN" altLang="en-US" sz="2900" kern="1200" dirty="0"/>
        </a:p>
      </dsp:txBody>
      <dsp:txXfrm>
        <a:off x="9085490" y="372018"/>
        <a:ext cx="2655284" cy="835200"/>
      </dsp:txXfrm>
    </dsp:sp>
    <dsp:sp modelId="{CE7DCAF8-3F92-437F-93A5-60BB48AE9127}">
      <dsp:nvSpPr>
        <dsp:cNvPr id="0" name=""/>
        <dsp:cNvSpPr/>
      </dsp:nvSpPr>
      <dsp:spPr>
        <a:xfrm>
          <a:off x="9085490" y="1207218"/>
          <a:ext cx="2655284" cy="4457880"/>
        </a:xfrm>
        <a:prstGeom prst="rect">
          <a:avLst/>
        </a:prstGeom>
        <a:solidFill>
          <a:schemeClr val="accent5">
            <a:tint val="40000"/>
            <a:alpha val="90000"/>
            <a:hueOff val="3166380"/>
            <a:satOff val="14521"/>
            <a:lumOff val="1816"/>
            <a:alphaOff val="0"/>
          </a:schemeClr>
        </a:solidFill>
        <a:ln w="12700" cap="flat" cmpd="sng" algn="ctr">
          <a:solidFill>
            <a:schemeClr val="accent5">
              <a:tint val="40000"/>
              <a:alpha val="90000"/>
              <a:hueOff val="3166380"/>
              <a:satOff val="14521"/>
              <a:lumOff val="18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kern="1200" dirty="0" smtClean="0"/>
            <a:t>企业数据中心系统的定级、备案、测评、安全保护和整改等工作</a:t>
          </a:r>
          <a:endParaRPr lang="zh-CN" altLang="en-US" sz="2400" kern="1200" dirty="0"/>
        </a:p>
        <a:p>
          <a:pPr marL="228600" lvl="1" indent="-228600" algn="l" defTabSz="1066800">
            <a:lnSpc>
              <a:spcPct val="90000"/>
            </a:lnSpc>
            <a:spcBef>
              <a:spcPct val="0"/>
            </a:spcBef>
            <a:spcAft>
              <a:spcPct val="15000"/>
            </a:spcAft>
            <a:buChar char="••"/>
          </a:pPr>
          <a:r>
            <a:rPr lang="zh-CN" sz="2400" kern="1200" dirty="0" smtClean="0"/>
            <a:t>所在地公安机关办理备案手续，取得备案证书</a:t>
          </a:r>
          <a:endParaRPr lang="zh-CN" altLang="en-US" sz="2400" kern="1200" dirty="0"/>
        </a:p>
      </dsp:txBody>
      <dsp:txXfrm>
        <a:off x="9085490" y="1207218"/>
        <a:ext cx="2655284" cy="44578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smtClean="0"/>
              <a:t>第四</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4E71B9-2448-4F0A-BA26-263F6E527F04}" type="datetimeFigureOut">
              <a:rPr lang="zh-CN" altLang="en-US" smtClean="0"/>
              <a:t>2020/10/21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smtClean="0"/>
              <a:t>是的</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AD6BE6-FE6F-473C-A621-FBE80ECB46B8}" type="slidenum">
              <a:rPr lang="zh-CN" altLang="en-US" smtClean="0"/>
              <a:t>‹#›</a:t>
            </a:fld>
            <a:endParaRPr lang="zh-CN" altLang="en-US"/>
          </a:p>
        </p:txBody>
      </p:sp>
    </p:spTree>
    <p:extLst>
      <p:ext uri="{BB962C8B-B14F-4D97-AF65-F5344CB8AC3E}">
        <p14:creationId xmlns:p14="http://schemas.microsoft.com/office/powerpoint/2010/main" val="391612867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smtClean="0"/>
              <a:t>第四</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F809B-7178-4C0D-8E32-719A37FEF569}" type="datetimeFigureOut">
              <a:rPr lang="zh-CN" altLang="en-US" smtClean="0"/>
              <a:pPr/>
              <a:t>2020/10/21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smtClean="0"/>
              <a:t>是的</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67284-9C62-4A43-931B-C58FCEE5D913}" type="slidenum">
              <a:rPr lang="zh-CN" altLang="en-US" smtClean="0"/>
              <a:pPr/>
              <a:t>‹#›</a:t>
            </a:fld>
            <a:endParaRPr lang="zh-CN" altLang="en-US"/>
          </a:p>
        </p:txBody>
      </p:sp>
    </p:spTree>
    <p:extLst>
      <p:ext uri="{BB962C8B-B14F-4D97-AF65-F5344CB8AC3E}">
        <p14:creationId xmlns:p14="http://schemas.microsoft.com/office/powerpoint/2010/main" val="271350017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7284-9C62-4A43-931B-C58FCEE5D913}" type="slidenum">
              <a:rPr lang="zh-CN" altLang="en-US" smtClean="0"/>
              <a:pPr/>
              <a:t>1</a:t>
            </a:fld>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页眉占位符 5"/>
          <p:cNvSpPr>
            <a:spLocks noGrp="1"/>
          </p:cNvSpPr>
          <p:nvPr>
            <p:ph type="hdr" sz="quarter" idx="12"/>
          </p:nvPr>
        </p:nvSpPr>
        <p:spPr/>
        <p:txBody>
          <a:bodyPr/>
          <a:lstStyle/>
          <a:p>
            <a:r>
              <a:rPr lang="zh-CN" altLang="en-US" smtClean="0"/>
              <a:t>第四</a:t>
            </a:r>
            <a:endParaRPr lang="zh-CN" altLang="en-US"/>
          </a:p>
        </p:txBody>
      </p:sp>
    </p:spTree>
    <p:extLst>
      <p:ext uri="{BB962C8B-B14F-4D97-AF65-F5344CB8AC3E}">
        <p14:creationId xmlns:p14="http://schemas.microsoft.com/office/powerpoint/2010/main" val="94438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10</a:t>
            </a:fld>
            <a:endParaRPr lang="zh-CN" altLang="en-US"/>
          </a:p>
        </p:txBody>
      </p:sp>
    </p:spTree>
    <p:extLst>
      <p:ext uri="{BB962C8B-B14F-4D97-AF65-F5344CB8AC3E}">
        <p14:creationId xmlns:p14="http://schemas.microsoft.com/office/powerpoint/2010/main" val="21730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11</a:t>
            </a:fld>
            <a:endParaRPr lang="zh-CN" altLang="en-US"/>
          </a:p>
        </p:txBody>
      </p:sp>
    </p:spTree>
    <p:extLst>
      <p:ext uri="{BB962C8B-B14F-4D97-AF65-F5344CB8AC3E}">
        <p14:creationId xmlns:p14="http://schemas.microsoft.com/office/powerpoint/2010/main" val="318507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12</a:t>
            </a:fld>
            <a:endParaRPr lang="zh-CN" altLang="en-US"/>
          </a:p>
        </p:txBody>
      </p:sp>
    </p:spTree>
    <p:extLst>
      <p:ext uri="{BB962C8B-B14F-4D97-AF65-F5344CB8AC3E}">
        <p14:creationId xmlns:p14="http://schemas.microsoft.com/office/powerpoint/2010/main" val="824921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13</a:t>
            </a:fld>
            <a:endParaRPr lang="zh-CN" altLang="en-US"/>
          </a:p>
        </p:txBody>
      </p:sp>
    </p:spTree>
    <p:extLst>
      <p:ext uri="{BB962C8B-B14F-4D97-AF65-F5344CB8AC3E}">
        <p14:creationId xmlns:p14="http://schemas.microsoft.com/office/powerpoint/2010/main" val="181590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7284-9C62-4A43-931B-C58FCEE5D913}" type="slidenum">
              <a:rPr lang="zh-CN" altLang="en-US" smtClean="0"/>
              <a:pPr/>
              <a:t>14</a:t>
            </a:fld>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页眉占位符 5"/>
          <p:cNvSpPr>
            <a:spLocks noGrp="1"/>
          </p:cNvSpPr>
          <p:nvPr>
            <p:ph type="hdr" sz="quarter" idx="12"/>
          </p:nvPr>
        </p:nvSpPr>
        <p:spPr/>
        <p:txBody>
          <a:bodyPr/>
          <a:lstStyle/>
          <a:p>
            <a:r>
              <a:rPr lang="zh-CN" altLang="en-US" smtClean="0"/>
              <a:t>第四</a:t>
            </a:r>
            <a:endParaRPr lang="zh-CN" altLang="en-US"/>
          </a:p>
        </p:txBody>
      </p:sp>
    </p:spTree>
    <p:extLst>
      <p:ext uri="{BB962C8B-B14F-4D97-AF65-F5344CB8AC3E}">
        <p14:creationId xmlns:p14="http://schemas.microsoft.com/office/powerpoint/2010/main" val="194862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15</a:t>
            </a:fld>
            <a:endParaRPr lang="zh-CN" altLang="en-US"/>
          </a:p>
        </p:txBody>
      </p:sp>
    </p:spTree>
    <p:extLst>
      <p:ext uri="{BB962C8B-B14F-4D97-AF65-F5344CB8AC3E}">
        <p14:creationId xmlns:p14="http://schemas.microsoft.com/office/powerpoint/2010/main" val="422245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7284-9C62-4A43-931B-C58FCEE5D913}" type="slidenum">
              <a:rPr lang="zh-CN" altLang="en-US" smtClean="0"/>
              <a:pPr/>
              <a:t>16</a:t>
            </a:fld>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页眉占位符 5"/>
          <p:cNvSpPr>
            <a:spLocks noGrp="1"/>
          </p:cNvSpPr>
          <p:nvPr>
            <p:ph type="hdr" sz="quarter" idx="12"/>
          </p:nvPr>
        </p:nvSpPr>
        <p:spPr/>
        <p:txBody>
          <a:bodyPr/>
          <a:lstStyle/>
          <a:p>
            <a:r>
              <a:rPr lang="zh-CN" altLang="en-US" smtClean="0"/>
              <a:t>第四</a:t>
            </a:r>
            <a:endParaRPr lang="zh-CN" altLang="en-US"/>
          </a:p>
        </p:txBody>
      </p:sp>
    </p:spTree>
    <p:extLst>
      <p:ext uri="{BB962C8B-B14F-4D97-AF65-F5344CB8AC3E}">
        <p14:creationId xmlns:p14="http://schemas.microsoft.com/office/powerpoint/2010/main" val="4062932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17</a:t>
            </a:fld>
            <a:endParaRPr lang="zh-CN" altLang="en-US"/>
          </a:p>
        </p:txBody>
      </p:sp>
    </p:spTree>
    <p:extLst>
      <p:ext uri="{BB962C8B-B14F-4D97-AF65-F5344CB8AC3E}">
        <p14:creationId xmlns:p14="http://schemas.microsoft.com/office/powerpoint/2010/main" val="317677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18</a:t>
            </a:fld>
            <a:endParaRPr lang="zh-CN" altLang="en-US"/>
          </a:p>
        </p:txBody>
      </p:sp>
    </p:spTree>
    <p:extLst>
      <p:ext uri="{BB962C8B-B14F-4D97-AF65-F5344CB8AC3E}">
        <p14:creationId xmlns:p14="http://schemas.microsoft.com/office/powerpoint/2010/main" val="1528717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7284-9C62-4A43-931B-C58FCEE5D913}" type="slidenum">
              <a:rPr lang="zh-CN" altLang="en-US" smtClean="0"/>
              <a:pPr/>
              <a:t>19</a:t>
            </a:fld>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页眉占位符 5"/>
          <p:cNvSpPr>
            <a:spLocks noGrp="1"/>
          </p:cNvSpPr>
          <p:nvPr>
            <p:ph type="hdr" sz="quarter" idx="12"/>
          </p:nvPr>
        </p:nvSpPr>
        <p:spPr/>
        <p:txBody>
          <a:bodyPr/>
          <a:lstStyle/>
          <a:p>
            <a:r>
              <a:rPr lang="zh-CN" altLang="en-US" smtClean="0"/>
              <a:t>第四</a:t>
            </a:r>
            <a:endParaRPr lang="zh-CN" altLang="en-US"/>
          </a:p>
        </p:txBody>
      </p:sp>
    </p:spTree>
    <p:extLst>
      <p:ext uri="{BB962C8B-B14F-4D97-AF65-F5344CB8AC3E}">
        <p14:creationId xmlns:p14="http://schemas.microsoft.com/office/powerpoint/2010/main" val="43651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7284-9C62-4A43-931B-C58FCEE5D913}" type="slidenum">
              <a:rPr lang="zh-CN" altLang="en-US" smtClean="0"/>
              <a:pPr/>
              <a:t>2</a:t>
            </a:fld>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页眉占位符 5"/>
          <p:cNvSpPr>
            <a:spLocks noGrp="1"/>
          </p:cNvSpPr>
          <p:nvPr>
            <p:ph type="hdr" sz="quarter" idx="12"/>
          </p:nvPr>
        </p:nvSpPr>
        <p:spPr/>
        <p:txBody>
          <a:bodyPr/>
          <a:lstStyle/>
          <a:p>
            <a:r>
              <a:rPr lang="zh-CN" altLang="en-US" smtClean="0"/>
              <a:t>第四</a:t>
            </a:r>
            <a:endParaRPr lang="zh-CN" altLang="en-US"/>
          </a:p>
        </p:txBody>
      </p:sp>
    </p:spTree>
    <p:extLst>
      <p:ext uri="{BB962C8B-B14F-4D97-AF65-F5344CB8AC3E}">
        <p14:creationId xmlns:p14="http://schemas.microsoft.com/office/powerpoint/2010/main" val="4245893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20</a:t>
            </a:fld>
            <a:endParaRPr lang="zh-CN" altLang="en-US"/>
          </a:p>
        </p:txBody>
      </p:sp>
    </p:spTree>
    <p:extLst>
      <p:ext uri="{BB962C8B-B14F-4D97-AF65-F5344CB8AC3E}">
        <p14:creationId xmlns:p14="http://schemas.microsoft.com/office/powerpoint/2010/main" val="1583353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7284-9C62-4A43-931B-C58FCEE5D913}" type="slidenum">
              <a:rPr lang="zh-CN" altLang="en-US" smtClean="0"/>
              <a:pPr/>
              <a:t>21</a:t>
            </a:fld>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页眉占位符 5"/>
          <p:cNvSpPr>
            <a:spLocks noGrp="1"/>
          </p:cNvSpPr>
          <p:nvPr>
            <p:ph type="hdr" sz="quarter" idx="12"/>
          </p:nvPr>
        </p:nvSpPr>
        <p:spPr/>
        <p:txBody>
          <a:bodyPr/>
          <a:lstStyle/>
          <a:p>
            <a:r>
              <a:rPr lang="zh-CN" altLang="en-US" smtClean="0"/>
              <a:t>第四</a:t>
            </a:r>
            <a:endParaRPr lang="zh-CN" altLang="en-US"/>
          </a:p>
        </p:txBody>
      </p:sp>
    </p:spTree>
    <p:extLst>
      <p:ext uri="{BB962C8B-B14F-4D97-AF65-F5344CB8AC3E}">
        <p14:creationId xmlns:p14="http://schemas.microsoft.com/office/powerpoint/2010/main" val="1176289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22</a:t>
            </a:fld>
            <a:endParaRPr lang="zh-CN" altLang="en-US"/>
          </a:p>
        </p:txBody>
      </p:sp>
    </p:spTree>
    <p:extLst>
      <p:ext uri="{BB962C8B-B14F-4D97-AF65-F5344CB8AC3E}">
        <p14:creationId xmlns:p14="http://schemas.microsoft.com/office/powerpoint/2010/main" val="845471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967284-9C62-4A43-931B-C58FCEE5D913}" type="slidenum">
              <a:rPr lang="zh-CN" altLang="en-US" smtClean="0"/>
              <a:pPr/>
              <a:t>23</a:t>
            </a:fld>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页眉占位符 5"/>
          <p:cNvSpPr>
            <a:spLocks noGrp="1"/>
          </p:cNvSpPr>
          <p:nvPr>
            <p:ph type="hdr" sz="quarter" idx="12"/>
          </p:nvPr>
        </p:nvSpPr>
        <p:spPr/>
        <p:txBody>
          <a:bodyPr/>
          <a:lstStyle/>
          <a:p>
            <a:r>
              <a:rPr lang="zh-CN" altLang="en-US" smtClean="0"/>
              <a:t>第四</a:t>
            </a:r>
            <a:endParaRPr lang="zh-CN" altLang="en-US"/>
          </a:p>
        </p:txBody>
      </p:sp>
    </p:spTree>
    <p:extLst>
      <p:ext uri="{BB962C8B-B14F-4D97-AF65-F5344CB8AC3E}">
        <p14:creationId xmlns:p14="http://schemas.microsoft.com/office/powerpoint/2010/main" val="221465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、数据门户</a:t>
            </a:r>
          </a:p>
          <a:p>
            <a:r>
              <a:rPr lang="zh-CN" altLang="zh-CN" sz="1200" kern="1200" dirty="0" smtClean="0">
                <a:solidFill>
                  <a:schemeClr val="tx1"/>
                </a:solidFill>
                <a:effectLst/>
                <a:latin typeface="+mn-lt"/>
                <a:ea typeface="+mn-ea"/>
                <a:cs typeface="+mn-cs"/>
              </a:rPr>
              <a:t>通过企业数据门户建设，将相对分散的内外部资源组成一个统一的整体，使用户能通过统一的渠道和个性化的设置来访问所需的信息及进行协同工作，实现全方位、综合性、多层次的业务信息处理、共享和综合利用服务的需要，并提供移动应用管理功能。</a:t>
            </a: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CA</a:t>
            </a:r>
            <a:r>
              <a:rPr lang="zh-CN" altLang="zh-CN" sz="1200" kern="1200" dirty="0" smtClean="0">
                <a:solidFill>
                  <a:schemeClr val="tx1"/>
                </a:solidFill>
                <a:effectLst/>
                <a:latin typeface="+mn-lt"/>
                <a:ea typeface="+mn-ea"/>
                <a:cs typeface="+mn-cs"/>
              </a:rPr>
              <a:t>身份认证</a:t>
            </a:r>
          </a:p>
          <a:p>
            <a:r>
              <a:rPr lang="zh-CN" altLang="zh-CN" sz="1200" kern="1200" dirty="0" smtClean="0">
                <a:solidFill>
                  <a:schemeClr val="tx1"/>
                </a:solidFill>
                <a:effectLst/>
                <a:latin typeface="+mn-lt"/>
                <a:ea typeface="+mn-ea"/>
                <a:cs typeface="+mn-cs"/>
              </a:rPr>
              <a:t>拟建设一套基于数字证书的安全可信的安全接入支撑平台，实现访问业务系统的强身份验证，有效提高信息系统的安全性、易用性、稳定性，实现信息的保密性、完整性，并完成身份鉴别以确保不可抵赖性。</a:t>
            </a:r>
          </a:p>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、短信平台</a:t>
            </a:r>
          </a:p>
          <a:p>
            <a:r>
              <a:rPr lang="zh-CN" altLang="zh-CN" sz="1200" kern="1200" dirty="0" smtClean="0">
                <a:solidFill>
                  <a:schemeClr val="tx1"/>
                </a:solidFill>
                <a:effectLst/>
                <a:latin typeface="+mn-lt"/>
                <a:ea typeface="+mn-ea"/>
                <a:cs typeface="+mn-cs"/>
              </a:rPr>
              <a:t>拟自建一套企业内部短信息的安全可靠的收发代理服务平台，在满足企业对短信数据安全性、及时性、可追踪性、可追溯性要求的同时，实现企业对短消息通知提醒等业务场景的需求。</a:t>
            </a:r>
          </a:p>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、安全等级保护</a:t>
            </a:r>
          </a:p>
          <a:p>
            <a:r>
              <a:rPr lang="zh-CN" altLang="zh-CN" sz="1200" kern="1200" smtClean="0">
                <a:solidFill>
                  <a:schemeClr val="tx1"/>
                </a:solidFill>
                <a:effectLst/>
                <a:latin typeface="+mn-lt"/>
                <a:ea typeface="+mn-ea"/>
                <a:cs typeface="+mn-cs"/>
              </a:rPr>
              <a:t>按照国家、行业、企业对于信息系统安全等级保护的相关要求，完成企业数据中心系统的定级、备案、测评、安全保护和整改等工作，并在招标人所在地公安机关办理备案手续，取得备案证书。</a:t>
            </a:r>
          </a:p>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3</a:t>
            </a:fld>
            <a:endParaRPr lang="zh-CN" altLang="en-US"/>
          </a:p>
        </p:txBody>
      </p:sp>
    </p:spTree>
    <p:extLst>
      <p:ext uri="{BB962C8B-B14F-4D97-AF65-F5344CB8AC3E}">
        <p14:creationId xmlns:p14="http://schemas.microsoft.com/office/powerpoint/2010/main" val="4135073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4</a:t>
            </a:fld>
            <a:endParaRPr lang="zh-CN" altLang="en-US"/>
          </a:p>
        </p:txBody>
      </p:sp>
    </p:spTree>
    <p:extLst>
      <p:ext uri="{BB962C8B-B14F-4D97-AF65-F5344CB8AC3E}">
        <p14:creationId xmlns:p14="http://schemas.microsoft.com/office/powerpoint/2010/main" val="321987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5</a:t>
            </a:fld>
            <a:endParaRPr lang="zh-CN" altLang="en-US"/>
          </a:p>
        </p:txBody>
      </p:sp>
    </p:spTree>
    <p:extLst>
      <p:ext uri="{BB962C8B-B14F-4D97-AF65-F5344CB8AC3E}">
        <p14:creationId xmlns:p14="http://schemas.microsoft.com/office/powerpoint/2010/main" val="670171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6</a:t>
            </a:fld>
            <a:endParaRPr lang="zh-CN" altLang="en-US"/>
          </a:p>
        </p:txBody>
      </p:sp>
    </p:spTree>
    <p:extLst>
      <p:ext uri="{BB962C8B-B14F-4D97-AF65-F5344CB8AC3E}">
        <p14:creationId xmlns:p14="http://schemas.microsoft.com/office/powerpoint/2010/main" val="286960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7</a:t>
            </a:fld>
            <a:endParaRPr lang="zh-CN" altLang="en-US"/>
          </a:p>
        </p:txBody>
      </p:sp>
    </p:spTree>
    <p:extLst>
      <p:ext uri="{BB962C8B-B14F-4D97-AF65-F5344CB8AC3E}">
        <p14:creationId xmlns:p14="http://schemas.microsoft.com/office/powerpoint/2010/main" val="44813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8</a:t>
            </a:fld>
            <a:endParaRPr lang="zh-CN" altLang="en-US"/>
          </a:p>
        </p:txBody>
      </p:sp>
    </p:spTree>
    <p:extLst>
      <p:ext uri="{BB962C8B-B14F-4D97-AF65-F5344CB8AC3E}">
        <p14:creationId xmlns:p14="http://schemas.microsoft.com/office/powerpoint/2010/main" val="3117065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zh-CN" altLang="en-US" smtClean="0"/>
              <a:t>第四</a:t>
            </a:r>
            <a:endParaRPr lang="zh-CN" altLang="en-US"/>
          </a:p>
        </p:txBody>
      </p:sp>
      <p:sp>
        <p:nvSpPr>
          <p:cNvPr id="5" name="页脚占位符 4"/>
          <p:cNvSpPr>
            <a:spLocks noGrp="1"/>
          </p:cNvSpPr>
          <p:nvPr>
            <p:ph type="ftr" sz="quarter" idx="11"/>
          </p:nvPr>
        </p:nvSpPr>
        <p:spPr/>
        <p:txBody>
          <a:bodyPr/>
          <a:lstStyle/>
          <a:p>
            <a:r>
              <a:rPr lang="zh-CN" altLang="en-US" smtClean="0"/>
              <a:t>是的</a:t>
            </a:r>
            <a:endParaRPr lang="zh-CN" altLang="en-US"/>
          </a:p>
        </p:txBody>
      </p:sp>
      <p:sp>
        <p:nvSpPr>
          <p:cNvPr id="6" name="灯片编号占位符 5"/>
          <p:cNvSpPr>
            <a:spLocks noGrp="1"/>
          </p:cNvSpPr>
          <p:nvPr>
            <p:ph type="sldNum" sz="quarter" idx="12"/>
          </p:nvPr>
        </p:nvSpPr>
        <p:spPr/>
        <p:txBody>
          <a:bodyPr/>
          <a:lstStyle/>
          <a:p>
            <a:fld id="{D3967284-9C62-4A43-931B-C58FCEE5D913}" type="slidenum">
              <a:rPr lang="zh-CN" altLang="en-US" smtClean="0"/>
              <a:pPr/>
              <a:t>9</a:t>
            </a:fld>
            <a:endParaRPr lang="zh-CN" altLang="en-US"/>
          </a:p>
        </p:txBody>
      </p:sp>
    </p:spTree>
    <p:extLst>
      <p:ext uri="{BB962C8B-B14F-4D97-AF65-F5344CB8AC3E}">
        <p14:creationId xmlns:p14="http://schemas.microsoft.com/office/powerpoint/2010/main" val="4284715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AD6EE87-EBD5-4F12-A48A-63ACA297AC8F}" type="datetimeFigureOut">
              <a:rPr lang="en-US" smtClean="0"/>
              <a:t>10/21/2020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296121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0298CD5-6C1E-4009-B41F-6DF62E31D3BE}" type="datetimeFigureOut">
              <a:rPr lang="en-US" smtClean="0"/>
              <a:pPr/>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718132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10/21/2020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321600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10/21/2020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248579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0298CD5-6C1E-4009-B41F-6DF62E31D3BE}" type="datetimeFigureOut">
              <a:rPr lang="en-US" smtClean="0"/>
              <a:pPr/>
              <a:t>10/21/2020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183744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90298CD5-6C1E-4009-B41F-6DF62E31D3BE}" type="datetimeFigureOut">
              <a:rPr lang="en-US" smtClean="0"/>
              <a:pPr/>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8082321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90298CD5-6C1E-4009-B41F-6DF62E31D3BE}" type="datetimeFigureOut">
              <a:rPr lang="en-US" smtClean="0"/>
              <a:pPr/>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226502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223979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A4AFB99-0EAB-4182-AFF8-E214C82A68F6}" type="datetimeFigureOut">
              <a:rPr lang="en-US" smtClean="0"/>
              <a:t>10/21/2020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921480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自定义版式 0">
    <p:spTree>
      <p:nvGrpSpPr>
        <p:cNvPr id="1" name=""/>
        <p:cNvGrpSpPr/>
        <p:nvPr/>
      </p:nvGrpSpPr>
      <p:grpSpPr>
        <a:xfrm>
          <a:off x="0" y="0"/>
          <a:ext cx="0" cy="0"/>
          <a:chOff x="0" y="0"/>
          <a:chExt cx="0" cy="0"/>
        </a:xfrm>
      </p:grpSpPr>
      <p:sp>
        <p:nvSpPr>
          <p:cNvPr id="26" name="图片占位符 3"/>
          <p:cNvSpPr>
            <a:spLocks noGrp="1"/>
          </p:cNvSpPr>
          <p:nvPr>
            <p:ph type="pic" idx="13"/>
          </p:nvPr>
        </p:nvSpPr>
        <p:spPr>
          <a:xfrm>
            <a:off x="0" y="0"/>
            <a:ext cx="12192000" cy="6858000"/>
          </a:xfrm>
          <a:prstGeom prst="rect">
            <a:avLst/>
          </a:prstGeom>
        </p:spPr>
        <p:txBody>
          <a:bodyPr lIns="91439" rIns="91439"/>
          <a:lstStyle/>
          <a:p>
            <a:endParaRPr dirty="0"/>
          </a:p>
        </p:txBody>
      </p:sp>
      <p:sp>
        <p:nvSpPr>
          <p:cNvPr id="27" name="幻灯片编号"/>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95157451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2256366" y="2708275"/>
            <a:ext cx="7392028" cy="914400"/>
          </a:xfrm>
          <a:prstGeom prst="rect">
            <a:avLst/>
          </a:prstGeom>
        </p:spPr>
        <p:txBody>
          <a:bodyPr anchor="ctr"/>
          <a:lstStyle>
            <a:lvl1pPr marL="0" indent="0" algn="ctr">
              <a:buNone/>
              <a:defRPr/>
            </a:lvl1pPr>
          </a:lstStyle>
          <a:p>
            <a:pPr lvl="0"/>
            <a:r>
              <a:rPr lang="zh-CN" altLang="en-US" dirty="0"/>
              <a:t>单击此处编辑母版文本样式</a:t>
            </a:r>
          </a:p>
        </p:txBody>
      </p:sp>
    </p:spTree>
    <p:extLst>
      <p:ext uri="{BB962C8B-B14F-4D97-AF65-F5344CB8AC3E}">
        <p14:creationId xmlns:p14="http://schemas.microsoft.com/office/powerpoint/2010/main" val="12615014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921684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占位符 22" descr="图片占位符 22"/>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4" name="矩形 19"/>
          <p:cNvSpPr/>
          <p:nvPr userDrawn="1"/>
        </p:nvSpPr>
        <p:spPr>
          <a:xfrm>
            <a:off x="0" y="0"/>
            <a:ext cx="12192000" cy="6858000"/>
          </a:xfrm>
          <a:prstGeom prst="rect">
            <a:avLst/>
          </a:prstGeom>
          <a:solidFill>
            <a:srgbClr val="161F28">
              <a:alpha val="94000"/>
            </a:srgb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5" name="任意多边形: 形状 17"/>
          <p:cNvSpPr/>
          <p:nvPr userDrawn="1"/>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userDrawn="1"/>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7" name="副标题 3"/>
          <p:cNvSpPr txBox="1">
            <a:spLocks/>
          </p:cNvSpPr>
          <p:nvPr userDrawn="1"/>
        </p:nvSpPr>
        <p:spPr>
          <a:xfrm>
            <a:off x="0" y="2310937"/>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zh-CN" altLang="en-US" b="1" kern="0" spc="600" dirty="0">
                <a:solidFill>
                  <a:schemeClr val="bg1"/>
                </a:solidFill>
                <a:effectLst>
                  <a:outerShdw blurRad="38100" dist="38100" dir="2700000" algn="tl">
                    <a:srgbClr val="000000">
                      <a:alpha val="43137"/>
                    </a:srgbClr>
                  </a:outerShdw>
                </a:effectLst>
                <a:ea typeface="微软雅黑" panose="020B0503020204020204" pitchFamily="34" charset="-122"/>
                <a:cs typeface="+mj-cs"/>
              </a:rPr>
              <a:t>金融信息化运维平台实践与智能化创新</a:t>
            </a:r>
          </a:p>
        </p:txBody>
      </p:sp>
      <p:grpSp>
        <p:nvGrpSpPr>
          <p:cNvPr id="8" name="组合 7"/>
          <p:cNvGrpSpPr/>
          <p:nvPr userDrawn="1"/>
        </p:nvGrpSpPr>
        <p:grpSpPr>
          <a:xfrm>
            <a:off x="4872050" y="5303104"/>
            <a:ext cx="2290750" cy="456868"/>
            <a:chOff x="4607890" y="4911555"/>
            <a:chExt cx="2780406" cy="554525"/>
          </a:xfrm>
        </p:grpSpPr>
        <p:pic>
          <p:nvPicPr>
            <p:cNvPr id="9"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1405" y="4911555"/>
              <a:ext cx="595379" cy="52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81"/>
            <p:cNvSpPr>
              <a:spLocks noChangeAspect="1" noEditPoints="1"/>
            </p:cNvSpPr>
            <p:nvPr/>
          </p:nvSpPr>
          <p:spPr bwMode="black">
            <a:xfrm>
              <a:off x="4607890" y="4919004"/>
              <a:ext cx="811880" cy="547076"/>
            </a:xfrm>
            <a:custGeom>
              <a:avLst/>
              <a:gdLst>
                <a:gd name="T0" fmla="*/ 2147483647 w 3451"/>
                <a:gd name="T1" fmla="*/ 2147483647 h 2110"/>
                <a:gd name="T2" fmla="*/ 2147483647 w 3451"/>
                <a:gd name="T3" fmla="*/ 2147483647 h 2110"/>
                <a:gd name="T4" fmla="*/ 2147483647 w 3451"/>
                <a:gd name="T5" fmla="*/ 2147483647 h 2110"/>
                <a:gd name="T6" fmla="*/ 2147483647 w 3451"/>
                <a:gd name="T7" fmla="*/ 2147483647 h 2110"/>
                <a:gd name="T8" fmla="*/ 2147483647 w 3451"/>
                <a:gd name="T9" fmla="*/ 2147483647 h 2110"/>
                <a:gd name="T10" fmla="*/ 2147483647 w 3451"/>
                <a:gd name="T11" fmla="*/ 2147483647 h 2110"/>
                <a:gd name="T12" fmla="*/ 2147483647 w 3451"/>
                <a:gd name="T13" fmla="*/ 2147483647 h 2110"/>
                <a:gd name="T14" fmla="*/ 2147483647 w 3451"/>
                <a:gd name="T15" fmla="*/ 2147483647 h 2110"/>
                <a:gd name="T16" fmla="*/ 2147483647 w 3451"/>
                <a:gd name="T17" fmla="*/ 2147483647 h 2110"/>
                <a:gd name="T18" fmla="*/ 2147483647 w 3451"/>
                <a:gd name="T19" fmla="*/ 2147483647 h 2110"/>
                <a:gd name="T20" fmla="*/ 2147483647 w 3451"/>
                <a:gd name="T21" fmla="*/ 2147483647 h 2110"/>
                <a:gd name="T22" fmla="*/ 2147483647 w 3451"/>
                <a:gd name="T23" fmla="*/ 2147483647 h 2110"/>
                <a:gd name="T24" fmla="*/ 2147483647 w 3451"/>
                <a:gd name="T25" fmla="*/ 2147483647 h 2110"/>
                <a:gd name="T26" fmla="*/ 2147483647 w 3451"/>
                <a:gd name="T27" fmla="*/ 2147483647 h 2110"/>
                <a:gd name="T28" fmla="*/ 2147483647 w 3451"/>
                <a:gd name="T29" fmla="*/ 2147483647 h 2110"/>
                <a:gd name="T30" fmla="*/ 2147483647 w 3451"/>
                <a:gd name="T31" fmla="*/ 2147483647 h 2110"/>
                <a:gd name="T32" fmla="*/ 2147483647 w 3451"/>
                <a:gd name="T33" fmla="*/ 2147483647 h 2110"/>
                <a:gd name="T34" fmla="*/ 2147483647 w 3451"/>
                <a:gd name="T35" fmla="*/ 2147483647 h 2110"/>
                <a:gd name="T36" fmla="*/ 2147483647 w 3451"/>
                <a:gd name="T37" fmla="*/ 2147483647 h 2110"/>
                <a:gd name="T38" fmla="*/ 2147483647 w 3451"/>
                <a:gd name="T39" fmla="*/ 2147483647 h 2110"/>
                <a:gd name="T40" fmla="*/ 2147483647 w 3451"/>
                <a:gd name="T41" fmla="*/ 2147483647 h 2110"/>
                <a:gd name="T42" fmla="*/ 2147483647 w 3451"/>
                <a:gd name="T43" fmla="*/ 2147483647 h 2110"/>
                <a:gd name="T44" fmla="*/ 2147483647 w 3451"/>
                <a:gd name="T45" fmla="*/ 2147483647 h 2110"/>
                <a:gd name="T46" fmla="*/ 2147483647 w 3451"/>
                <a:gd name="T47" fmla="*/ 2147483647 h 2110"/>
                <a:gd name="T48" fmla="*/ 2147483647 w 3451"/>
                <a:gd name="T49" fmla="*/ 2147483647 h 2110"/>
                <a:gd name="T50" fmla="*/ 2147483647 w 3451"/>
                <a:gd name="T51" fmla="*/ 2147483647 h 2110"/>
                <a:gd name="T52" fmla="*/ 2147483647 w 3451"/>
                <a:gd name="T53" fmla="*/ 2147483647 h 2110"/>
                <a:gd name="T54" fmla="*/ 2147483647 w 3451"/>
                <a:gd name="T55" fmla="*/ 2147483647 h 2110"/>
                <a:gd name="T56" fmla="*/ 2147483647 w 3451"/>
                <a:gd name="T57" fmla="*/ 2147483647 h 2110"/>
                <a:gd name="T58" fmla="*/ 2147483647 w 3451"/>
                <a:gd name="T59" fmla="*/ 2147483647 h 2110"/>
                <a:gd name="T60" fmla="*/ 2147483647 w 3451"/>
                <a:gd name="T61" fmla="*/ 2147483647 h 2110"/>
                <a:gd name="T62" fmla="*/ 2147483647 w 3451"/>
                <a:gd name="T63" fmla="*/ 2147483647 h 2110"/>
                <a:gd name="T64" fmla="*/ 2147483647 w 3451"/>
                <a:gd name="T65" fmla="*/ 2147483647 h 2110"/>
                <a:gd name="T66" fmla="*/ 2147483647 w 3451"/>
                <a:gd name="T67" fmla="*/ 2147483647 h 2110"/>
                <a:gd name="T68" fmla="*/ 2147483647 w 3451"/>
                <a:gd name="T69" fmla="*/ 2147483647 h 2110"/>
                <a:gd name="T70" fmla="*/ 2147483647 w 3451"/>
                <a:gd name="T71" fmla="*/ 2147483647 h 2110"/>
                <a:gd name="T72" fmla="*/ 2147483647 w 3451"/>
                <a:gd name="T73" fmla="*/ 2147483647 h 2110"/>
                <a:gd name="T74" fmla="*/ 2147483647 w 3451"/>
                <a:gd name="T75" fmla="*/ 2147483647 h 2110"/>
                <a:gd name="T76" fmla="*/ 2147483647 w 3451"/>
                <a:gd name="T77" fmla="*/ 2147483647 h 2110"/>
                <a:gd name="T78" fmla="*/ 2147483647 w 3451"/>
                <a:gd name="T79" fmla="*/ 2147483647 h 2110"/>
                <a:gd name="T80" fmla="*/ 2147483647 w 3451"/>
                <a:gd name="T81" fmla="*/ 2147483647 h 2110"/>
                <a:gd name="T82" fmla="*/ 2147483647 w 3451"/>
                <a:gd name="T83" fmla="*/ 2147483647 h 2110"/>
                <a:gd name="T84" fmla="*/ 2147483647 w 3451"/>
                <a:gd name="T85" fmla="*/ 2147483647 h 2110"/>
                <a:gd name="T86" fmla="*/ 2147483647 w 3451"/>
                <a:gd name="T87" fmla="*/ 2147483647 h 2110"/>
                <a:gd name="T88" fmla="*/ 2147483647 w 3451"/>
                <a:gd name="T89" fmla="*/ 2147483647 h 2110"/>
                <a:gd name="T90" fmla="*/ 2147483647 w 3451"/>
                <a:gd name="T91" fmla="*/ 2147483647 h 2110"/>
                <a:gd name="T92" fmla="*/ 2147483647 w 3451"/>
                <a:gd name="T93" fmla="*/ 2147483647 h 2110"/>
                <a:gd name="T94" fmla="*/ 2147483647 w 3451"/>
                <a:gd name="T95" fmla="*/ 2147483647 h 2110"/>
                <a:gd name="T96" fmla="*/ 2147483647 w 3451"/>
                <a:gd name="T97" fmla="*/ 2147483647 h 2110"/>
                <a:gd name="T98" fmla="*/ 2147483647 w 3451"/>
                <a:gd name="T99" fmla="*/ 2147483647 h 2110"/>
                <a:gd name="T100" fmla="*/ 2147483647 w 3451"/>
                <a:gd name="T101" fmla="*/ 2147483647 h 2110"/>
                <a:gd name="T102" fmla="*/ 2147483647 w 3451"/>
                <a:gd name="T103" fmla="*/ 2147483647 h 2110"/>
                <a:gd name="T104" fmla="*/ 2147483647 w 3451"/>
                <a:gd name="T105" fmla="*/ 2147483647 h 2110"/>
                <a:gd name="T106" fmla="*/ 2147483647 w 3451"/>
                <a:gd name="T107" fmla="*/ 2147483647 h 2110"/>
                <a:gd name="T108" fmla="*/ 2147483647 w 3451"/>
                <a:gd name="T109" fmla="*/ 2147483647 h 2110"/>
                <a:gd name="T110" fmla="*/ 2147483647 w 3451"/>
                <a:gd name="T111" fmla="*/ 2147483647 h 2110"/>
                <a:gd name="T112" fmla="*/ 2147483647 w 3451"/>
                <a:gd name="T113" fmla="*/ 2147483647 h 2110"/>
                <a:gd name="T114" fmla="*/ 2147483647 w 3451"/>
                <a:gd name="T115" fmla="*/ 2147483647 h 2110"/>
                <a:gd name="T116" fmla="*/ 2147483647 w 3451"/>
                <a:gd name="T117" fmla="*/ 2147483647 h 2110"/>
                <a:gd name="T118" fmla="*/ 2147483647 w 3451"/>
                <a:gd name="T119" fmla="*/ 2147483647 h 2110"/>
                <a:gd name="T120" fmla="*/ 2147483647 w 3451"/>
                <a:gd name="T121" fmla="*/ 2147483647 h 2110"/>
                <a:gd name="T122" fmla="*/ 2147483647 w 3451"/>
                <a:gd name="T123" fmla="*/ 2147483647 h 2110"/>
                <a:gd name="T124" fmla="*/ 2147483647 w 3451"/>
                <a:gd name="T125" fmla="*/ 2147483647 h 2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1"/>
                <a:gd name="T190" fmla="*/ 0 h 2110"/>
                <a:gd name="T191" fmla="*/ 3451 w 3451"/>
                <a:gd name="T192" fmla="*/ 2110 h 2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1714" tIns="30860" rIns="61714" bIns="30860"/>
            <a:lstStyle>
              <a:defPPr>
                <a:defRPr lang="en-US"/>
              </a:defPPr>
              <a:lvl1pPr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339725" indent="1143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682625" indent="2286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025525" indent="3429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368425" indent="4572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1" name="Freeform 18"/>
            <p:cNvSpPr>
              <a:spLocks noEditPoints="1"/>
            </p:cNvSpPr>
            <p:nvPr/>
          </p:nvSpPr>
          <p:spPr bwMode="black">
            <a:xfrm>
              <a:off x="6822207" y="4919003"/>
              <a:ext cx="566089" cy="514582"/>
            </a:xfrm>
            <a:custGeom>
              <a:avLst/>
              <a:gdLst>
                <a:gd name="T0" fmla="*/ 2147483647 w 246"/>
                <a:gd name="T1" fmla="*/ 2147483647 h 300"/>
                <a:gd name="T2" fmla="*/ 2147483647 w 246"/>
                <a:gd name="T3" fmla="*/ 2147483647 h 300"/>
                <a:gd name="T4" fmla="*/ 2147483647 w 246"/>
                <a:gd name="T5" fmla="*/ 2147483647 h 300"/>
                <a:gd name="T6" fmla="*/ 2147483647 w 246"/>
                <a:gd name="T7" fmla="*/ 2147483647 h 300"/>
                <a:gd name="T8" fmla="*/ 2147483647 w 246"/>
                <a:gd name="T9" fmla="*/ 2147483647 h 300"/>
                <a:gd name="T10" fmla="*/ 2147483647 w 246"/>
                <a:gd name="T11" fmla="*/ 2147483647 h 300"/>
                <a:gd name="T12" fmla="*/ 2147483647 w 246"/>
                <a:gd name="T13" fmla="*/ 2147483647 h 300"/>
                <a:gd name="T14" fmla="*/ 2147483647 w 246"/>
                <a:gd name="T15" fmla="*/ 2147483647 h 300"/>
                <a:gd name="T16" fmla="*/ 2147483647 w 246"/>
                <a:gd name="T17" fmla="*/ 2147483647 h 300"/>
                <a:gd name="T18" fmla="*/ 2147483647 w 246"/>
                <a:gd name="T19" fmla="*/ 2147483647 h 300"/>
                <a:gd name="T20" fmla="*/ 2147483647 w 246"/>
                <a:gd name="T21" fmla="*/ 2147483647 h 300"/>
                <a:gd name="T22" fmla="*/ 2147483647 w 246"/>
                <a:gd name="T23" fmla="*/ 2147483647 h 300"/>
                <a:gd name="T24" fmla="*/ 2147483647 w 246"/>
                <a:gd name="T25" fmla="*/ 2147483647 h 300"/>
                <a:gd name="T26" fmla="*/ 2147483647 w 246"/>
                <a:gd name="T27" fmla="*/ 2147483647 h 300"/>
                <a:gd name="T28" fmla="*/ 2147483647 w 246"/>
                <a:gd name="T29" fmla="*/ 2147483647 h 300"/>
                <a:gd name="T30" fmla="*/ 0 w 246"/>
                <a:gd name="T31" fmla="*/ 2147483647 h 300"/>
                <a:gd name="T32" fmla="*/ 2147483647 w 246"/>
                <a:gd name="T33" fmla="*/ 2147483647 h 300"/>
                <a:gd name="T34" fmla="*/ 2147483647 w 246"/>
                <a:gd name="T35" fmla="*/ 2147483647 h 300"/>
                <a:gd name="T36" fmla="*/ 2147483647 w 246"/>
                <a:gd name="T37" fmla="*/ 2147483647 h 300"/>
                <a:gd name="T38" fmla="*/ 2147483647 w 246"/>
                <a:gd name="T39" fmla="*/ 2147483647 h 300"/>
                <a:gd name="T40" fmla="*/ 2147483647 w 246"/>
                <a:gd name="T41" fmla="*/ 2147483647 h 300"/>
                <a:gd name="T42" fmla="*/ 2147483647 w 246"/>
                <a:gd name="T43" fmla="*/ 2147483647 h 300"/>
                <a:gd name="T44" fmla="*/ 2147483647 w 246"/>
                <a:gd name="T45" fmla="*/ 2147483647 h 300"/>
                <a:gd name="T46" fmla="*/ 2147483647 w 246"/>
                <a:gd name="T47" fmla="*/ 0 h 300"/>
                <a:gd name="T48" fmla="*/ 2147483647 w 246"/>
                <a:gd name="T49" fmla="*/ 2147483647 h 300"/>
                <a:gd name="T50" fmla="*/ 2147483647 w 246"/>
                <a:gd name="T51" fmla="*/ 2147483647 h 300"/>
                <a:gd name="T52" fmla="*/ 2147483647 w 246"/>
                <a:gd name="T53" fmla="*/ 2147483647 h 300"/>
                <a:gd name="T54" fmla="*/ 2147483647 w 246"/>
                <a:gd name="T55" fmla="*/ 2147483647 h 300"/>
                <a:gd name="T56" fmla="*/ 2147483647 w 246"/>
                <a:gd name="T57" fmla="*/ 2147483647 h 300"/>
                <a:gd name="T58" fmla="*/ 2147483647 w 246"/>
                <a:gd name="T59" fmla="*/ 2147483647 h 300"/>
                <a:gd name="T60" fmla="*/ 2147483647 w 246"/>
                <a:gd name="T61" fmla="*/ 2147483647 h 300"/>
                <a:gd name="T62" fmla="*/ 2147483647 w 246"/>
                <a:gd name="T63" fmla="*/ 2147483647 h 300"/>
                <a:gd name="T64" fmla="*/ 2147483647 w 246"/>
                <a:gd name="T65" fmla="*/ 2147483647 h 300"/>
                <a:gd name="T66" fmla="*/ 2147483647 w 246"/>
                <a:gd name="T67" fmla="*/ 2147483647 h 300"/>
                <a:gd name="T68" fmla="*/ 2147483647 w 246"/>
                <a:gd name="T69" fmla="*/ 2147483647 h 300"/>
                <a:gd name="T70" fmla="*/ 2147483647 w 246"/>
                <a:gd name="T71" fmla="*/ 2147483647 h 300"/>
                <a:gd name="T72" fmla="*/ 2147483647 w 246"/>
                <a:gd name="T73" fmla="*/ 2147483647 h 300"/>
                <a:gd name="T74" fmla="*/ 2147483647 w 246"/>
                <a:gd name="T75" fmla="*/ 2147483647 h 300"/>
                <a:gd name="T76" fmla="*/ 2147483647 w 246"/>
                <a:gd name="T77" fmla="*/ 2147483647 h 300"/>
                <a:gd name="T78" fmla="*/ 2147483647 w 246"/>
                <a:gd name="T79" fmla="*/ 2147483647 h 300"/>
                <a:gd name="T80" fmla="*/ 2147483647 w 246"/>
                <a:gd name="T81" fmla="*/ 2147483647 h 300"/>
                <a:gd name="T82" fmla="*/ 2147483647 w 246"/>
                <a:gd name="T83" fmla="*/ 2147483647 h 300"/>
                <a:gd name="T84" fmla="*/ 2147483647 w 246"/>
                <a:gd name="T85" fmla="*/ 2147483647 h 300"/>
                <a:gd name="T86" fmla="*/ 2147483647 w 246"/>
                <a:gd name="T87" fmla="*/ 2147483647 h 300"/>
                <a:gd name="T88" fmla="*/ 2147483647 w 246"/>
                <a:gd name="T89" fmla="*/ 2147483647 h 300"/>
                <a:gd name="T90" fmla="*/ 2147483647 w 246"/>
                <a:gd name="T91" fmla="*/ 2147483647 h 300"/>
                <a:gd name="T92" fmla="*/ 2147483647 w 246"/>
                <a:gd name="T93" fmla="*/ 2147483647 h 300"/>
                <a:gd name="T94" fmla="*/ 2147483647 w 246"/>
                <a:gd name="T95" fmla="*/ 2147483647 h 300"/>
                <a:gd name="T96" fmla="*/ 2147483647 w 246"/>
                <a:gd name="T97" fmla="*/ 2147483647 h 300"/>
                <a:gd name="T98" fmla="*/ 2147483647 w 246"/>
                <a:gd name="T99" fmla="*/ 2147483647 h 300"/>
                <a:gd name="T100" fmla="*/ 2147483647 w 246"/>
                <a:gd name="T101" fmla="*/ 2147483647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300"/>
                <a:gd name="T155" fmla="*/ 246 w 246"/>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7" tIns="41149" rIns="82297" bIns="41149"/>
            <a:lstStyle>
              <a:defPPr>
                <a:defRPr lang="en-US"/>
              </a:defPPr>
              <a:lvl1pPr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339725" indent="1143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682625" indent="2286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025525" indent="3429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368425" indent="4572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sp>
        <p:nvSpPr>
          <p:cNvPr id="12" name="标题 2"/>
          <p:cNvSpPr txBox="1">
            <a:spLocks/>
          </p:cNvSpPr>
          <p:nvPr userDrawn="1"/>
        </p:nvSpPr>
        <p:spPr>
          <a:xfrm>
            <a:off x="0" y="3367506"/>
            <a:ext cx="12192000" cy="1006475"/>
          </a:xfrm>
          <a:prstGeom prst="rect">
            <a:avLst/>
          </a:prstGeom>
        </p:spPr>
        <p:txBody>
          <a:bodyPr/>
          <a:lst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algn="ctr"/>
            <a:r>
              <a:rPr lang="zh-CN" altLang="en-US" sz="2400" u="sng" kern="0" spc="300" dirty="0">
                <a:solidFill>
                  <a:schemeClr val="bg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n-cs"/>
              </a:rPr>
              <a:t>专注金融领域  助力科技创新</a:t>
            </a:r>
          </a:p>
        </p:txBody>
      </p:sp>
      <p:pic>
        <p:nvPicPr>
          <p:cNvPr id="13" name="Picture 1276" descr="http://case.iufc.cn:8090/web/resource/images/logo2.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26018" r="27050"/>
          <a:stretch/>
        </p:blipFill>
        <p:spPr bwMode="auto">
          <a:xfrm>
            <a:off x="5735379" y="574833"/>
            <a:ext cx="721240" cy="7034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0"/>
          <p:cNvSpPr/>
          <p:nvPr userDrawn="1"/>
        </p:nvSpPr>
        <p:spPr>
          <a:xfrm>
            <a:off x="5749358" y="1305224"/>
            <a:ext cx="693284" cy="273427"/>
          </a:xfrm>
          <a:prstGeom prst="rect">
            <a:avLst/>
          </a:prstGeom>
          <a:ln>
            <a:noFill/>
          </a:ln>
        </p:spPr>
        <p:txBody>
          <a:bodyPr vert="horz"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altLang="zh-CN" sz="1200" b="1" kern="100" spc="300" dirty="0">
                <a:solidFill>
                  <a:schemeClr val="bg1"/>
                </a:solidFill>
                <a:effectLst>
                  <a:outerShdw blurRad="38100" dist="38100" dir="2700000" algn="tl">
                    <a:srgbClr val="000000">
                      <a:alpha val="43137"/>
                    </a:srgbClr>
                  </a:outerShdw>
                </a:effectLst>
                <a:latin typeface="MV Boli" panose="02000500030200090000" pitchFamily="2" charset="0"/>
                <a:ea typeface="Calibri" panose="020F0502020204030204" pitchFamily="34" charset="0"/>
                <a:cs typeface="MV Boli" panose="02000500030200090000" pitchFamily="2" charset="0"/>
              </a:rPr>
              <a:t>ITIME</a:t>
            </a:r>
            <a:endParaRPr lang="zh-CN" sz="1200" b="1" kern="100" spc="300" dirty="0">
              <a:solidFill>
                <a:schemeClr val="bg1"/>
              </a:solidFill>
              <a:effectLst>
                <a:outerShdw blurRad="38100" dist="38100" dir="2700000" algn="tl">
                  <a:srgbClr val="000000">
                    <a:alpha val="43137"/>
                  </a:srgbClr>
                </a:outerShdw>
              </a:effectLst>
              <a:latin typeface="MV Boli" panose="02000500030200090000" pitchFamily="2" charset="0"/>
              <a:ea typeface="Calibri" panose="020F0502020204030204" pitchFamily="34" charset="0"/>
              <a:cs typeface="MV Boli" panose="02000500030200090000" pitchFamily="2" charset="0"/>
            </a:endParaRPr>
          </a:p>
        </p:txBody>
      </p:sp>
      <p:grpSp>
        <p:nvGrpSpPr>
          <p:cNvPr id="15" name="组合 14"/>
          <p:cNvGrpSpPr/>
          <p:nvPr userDrawn="1"/>
        </p:nvGrpSpPr>
        <p:grpSpPr>
          <a:xfrm flipH="1" flipV="1">
            <a:off x="0" y="-1"/>
            <a:ext cx="983272" cy="1555483"/>
            <a:chOff x="830872" y="1077603"/>
            <a:chExt cx="1009652" cy="1538996"/>
          </a:xfrm>
        </p:grpSpPr>
        <p:sp>
          <p:nvSpPr>
            <p:cNvPr id="16" name="任意多边形: 形状 17"/>
            <p:cNvSpPr/>
            <p:nvPr/>
          </p:nvSpPr>
          <p:spPr>
            <a:xfrm>
              <a:off x="1101451" y="1077603"/>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7" name="任意多边形: 形状 12"/>
            <p:cNvSpPr/>
            <p:nvPr/>
          </p:nvSpPr>
          <p:spPr>
            <a:xfrm>
              <a:off x="830872" y="1980134"/>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225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占位符 22" descr="图片占位符 22"/>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4" name="矩形 19"/>
          <p:cNvSpPr/>
          <p:nvPr userDrawn="1"/>
        </p:nvSpPr>
        <p:spPr>
          <a:xfrm>
            <a:off x="0" y="0"/>
            <a:ext cx="12192000" cy="6858000"/>
          </a:xfrm>
          <a:prstGeom prst="rect">
            <a:avLst/>
          </a:prstGeom>
          <a:solidFill>
            <a:srgbClr val="161F28">
              <a:alpha val="94000"/>
            </a:srgb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5" name="任意多边形: 形状 17"/>
          <p:cNvSpPr/>
          <p:nvPr userDrawn="1"/>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userDrawn="1"/>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grpSp>
        <p:nvGrpSpPr>
          <p:cNvPr id="15" name="组合 14"/>
          <p:cNvGrpSpPr/>
          <p:nvPr userDrawn="1"/>
        </p:nvGrpSpPr>
        <p:grpSpPr>
          <a:xfrm flipH="1" flipV="1">
            <a:off x="0" y="-1"/>
            <a:ext cx="983272" cy="1555483"/>
            <a:chOff x="830872" y="1077603"/>
            <a:chExt cx="1009652" cy="1538996"/>
          </a:xfrm>
        </p:grpSpPr>
        <p:sp>
          <p:nvSpPr>
            <p:cNvPr id="16" name="任意多边形: 形状 17"/>
            <p:cNvSpPr/>
            <p:nvPr/>
          </p:nvSpPr>
          <p:spPr>
            <a:xfrm>
              <a:off x="1101451" y="1077603"/>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7" name="任意多边形: 形状 12"/>
            <p:cNvSpPr/>
            <p:nvPr/>
          </p:nvSpPr>
          <p:spPr>
            <a:xfrm>
              <a:off x="830872" y="1980134"/>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grpSp>
      <p:sp>
        <p:nvSpPr>
          <p:cNvPr id="18" name="Rectangle 800"/>
          <p:cNvSpPr/>
          <p:nvPr userDrawn="1"/>
        </p:nvSpPr>
        <p:spPr>
          <a:xfrm>
            <a:off x="3382993" y="2632997"/>
            <a:ext cx="5426014" cy="352406"/>
          </a:xfrm>
          <a:prstGeom prst="rect">
            <a:avLst/>
          </a:prstGeom>
          <a:ln>
            <a:noFill/>
          </a:ln>
        </p:spPr>
        <p:txBody>
          <a:bodyPr vert="horz" lIns="0" tIns="0" rIns="0" bIns="0" rtlCol="0" anchor="ctr">
            <a:noAutofit/>
          </a:bodyPr>
          <a:lstStyle/>
          <a:p>
            <a:pPr algn="dist">
              <a:lnSpc>
                <a:spcPct val="107000"/>
              </a:lnSpc>
              <a:spcAft>
                <a:spcPts val="800"/>
              </a:spcAft>
            </a:pPr>
            <a:r>
              <a:rPr lang="zh-CN" altLang="en-US" sz="2000" b="1" kern="100" spc="300" noProof="0" dirty="0">
                <a:solidFill>
                  <a:schemeClr val="bg1"/>
                </a:solidFill>
                <a:effectLst/>
                <a:latin typeface="微软雅黑 Light" panose="020B0502040204020203" pitchFamily="34" charset="-122"/>
                <a:ea typeface="微软雅黑 Light" panose="020B0502040204020203" pitchFamily="34" charset="-122"/>
                <a:cs typeface="Calibri" panose="020F0502020204030204" pitchFamily="34" charset="0"/>
                <a:sym typeface="+mn-ea"/>
              </a:rPr>
              <a:t>创云融达信息技术（天津）有限公司</a:t>
            </a:r>
            <a:endParaRPr lang="zh-CN" altLang="en-US" sz="2000" b="1" kern="100" spc="300" dirty="0">
              <a:solidFill>
                <a:schemeClr val="bg1"/>
              </a:solidFill>
              <a:effectLst/>
              <a:latin typeface="微软雅黑 Light" panose="020B0502040204020203" pitchFamily="34" charset="-122"/>
              <a:ea typeface="微软雅黑 Light" panose="020B0502040204020203" pitchFamily="34" charset="-122"/>
              <a:cs typeface="Calibri" panose="020F0502020204030204" pitchFamily="34" charset="0"/>
            </a:endParaRPr>
          </a:p>
        </p:txBody>
      </p:sp>
      <p:sp>
        <p:nvSpPr>
          <p:cNvPr id="19" name="Rectangle 801"/>
          <p:cNvSpPr/>
          <p:nvPr userDrawn="1"/>
        </p:nvSpPr>
        <p:spPr>
          <a:xfrm>
            <a:off x="7798409" y="2950864"/>
            <a:ext cx="93596" cy="352406"/>
          </a:xfrm>
          <a:prstGeom prst="rect">
            <a:avLst/>
          </a:prstGeom>
          <a:ln>
            <a:noFill/>
          </a:ln>
        </p:spPr>
        <p:txBody>
          <a:bodyPr vert="horz" lIns="0" tIns="0" rIns="0" bIns="0" rtlCol="0">
            <a:noAutofit/>
          </a:bodyPr>
          <a:lstStyle/>
          <a:p>
            <a:pPr>
              <a:lnSpc>
                <a:spcPct val="107000"/>
              </a:lnSpc>
              <a:spcAft>
                <a:spcPts val="800"/>
              </a:spcAft>
            </a:pPr>
            <a:r>
              <a:rPr lang="zh-CN" sz="1400" kern="100">
                <a:solidFill>
                  <a:srgbClr val="595959"/>
                </a:solidFill>
                <a:effectLst/>
                <a:latin typeface="Calibri" panose="020F0502020204030204" pitchFamily="34" charset="0"/>
                <a:ea typeface="微软雅黑" panose="020B0503020204020204" pitchFamily="34" charset="-122"/>
                <a:cs typeface="微软雅黑" panose="020B0503020204020204" pitchFamily="34" charset="-122"/>
              </a:rPr>
              <a:t> </a:t>
            </a:r>
            <a:endParaRPr lang="zh-CN"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Rectangle 803"/>
          <p:cNvSpPr/>
          <p:nvPr userDrawn="1"/>
        </p:nvSpPr>
        <p:spPr>
          <a:xfrm>
            <a:off x="8446617" y="3371595"/>
            <a:ext cx="93596" cy="352406"/>
          </a:xfrm>
          <a:prstGeom prst="rect">
            <a:avLst/>
          </a:prstGeom>
          <a:ln>
            <a:noFill/>
          </a:ln>
        </p:spPr>
        <p:txBody>
          <a:bodyPr vert="horz" lIns="0" tIns="0" rIns="0" bIns="0" rtlCol="0">
            <a:noAutofit/>
          </a:bodyPr>
          <a:lstStyle/>
          <a:p>
            <a:pPr>
              <a:lnSpc>
                <a:spcPct val="107000"/>
              </a:lnSpc>
              <a:spcAft>
                <a:spcPts val="800"/>
              </a:spcAft>
            </a:pPr>
            <a:r>
              <a:rPr lang="zh-CN" sz="1400" kern="100">
                <a:solidFill>
                  <a:srgbClr val="595959"/>
                </a:solidFill>
                <a:effectLst/>
                <a:latin typeface="Calibri" panose="020F0502020204030204" pitchFamily="34" charset="0"/>
                <a:ea typeface="微软雅黑" panose="020B0503020204020204" pitchFamily="34" charset="-122"/>
                <a:cs typeface="微软雅黑" panose="020B0503020204020204" pitchFamily="34" charset="-122"/>
              </a:rPr>
              <a:t> </a:t>
            </a:r>
            <a:endParaRPr lang="zh-CN"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1" name="Rectangle 804"/>
          <p:cNvSpPr/>
          <p:nvPr userDrawn="1"/>
        </p:nvSpPr>
        <p:spPr>
          <a:xfrm>
            <a:off x="0" y="3547798"/>
            <a:ext cx="12192000" cy="904208"/>
          </a:xfrm>
          <a:prstGeom prst="rect">
            <a:avLst/>
          </a:prstGeom>
          <a:ln>
            <a:noFill/>
          </a:ln>
        </p:spPr>
        <p:txBody>
          <a:bodyPr vert="horz" lIns="0" tIns="0" rIns="0" bIns="0" rtlCol="0" anchor="ctr">
            <a:noAutofit/>
          </a:bodyPr>
          <a:lstStyle/>
          <a:p>
            <a:pPr algn="ctr">
              <a:lnSpc>
                <a:spcPct val="107000"/>
              </a:lnSpc>
              <a:spcAft>
                <a:spcPts val="800"/>
              </a:spcAft>
            </a:pPr>
            <a:r>
              <a:rPr lang="en-US" sz="3200" b="0" u="none" kern="100" spc="600" dirty="0">
                <a:solidFill>
                  <a:schemeClr val="bg1"/>
                </a:solidFill>
                <a:effectLst/>
                <a:latin typeface="微软雅黑 Light" panose="020B0502040204020203" pitchFamily="34" charset="-122"/>
                <a:ea typeface="微软雅黑 Light" panose="020B0502040204020203" pitchFamily="34" charset="-122"/>
                <a:cs typeface="微软雅黑" panose="020B0503020204020204" pitchFamily="34" charset="-122"/>
              </a:rPr>
              <a:t>THANKS</a:t>
            </a:r>
            <a:endParaRPr lang="zh-CN" sz="1050" b="0" u="none" kern="100" dirty="0">
              <a:solidFill>
                <a:schemeClr val="bg1"/>
              </a:solidFill>
              <a:effectLst/>
              <a:latin typeface="微软雅黑 Light" panose="020B0502040204020203" pitchFamily="34" charset="-122"/>
              <a:ea typeface="微软雅黑 Light" panose="020B0502040204020203" pitchFamily="34" charset="-122"/>
              <a:cs typeface="Calibri" panose="020F0502020204030204" pitchFamily="34" charset="0"/>
            </a:endParaRPr>
          </a:p>
        </p:txBody>
      </p:sp>
      <p:sp>
        <p:nvSpPr>
          <p:cNvPr id="22" name="Rectangle 805"/>
          <p:cNvSpPr/>
          <p:nvPr userDrawn="1"/>
        </p:nvSpPr>
        <p:spPr>
          <a:xfrm>
            <a:off x="7971129" y="2887149"/>
            <a:ext cx="240148" cy="904208"/>
          </a:xfrm>
          <a:prstGeom prst="rect">
            <a:avLst/>
          </a:prstGeom>
          <a:ln>
            <a:noFill/>
          </a:ln>
        </p:spPr>
        <p:txBody>
          <a:bodyPr vert="horz" lIns="0" tIns="0" rIns="0" bIns="0" rtlCol="0">
            <a:noAutofit/>
          </a:bodyPr>
          <a:lstStyle/>
          <a:p>
            <a:pPr>
              <a:lnSpc>
                <a:spcPct val="107000"/>
              </a:lnSpc>
              <a:spcAft>
                <a:spcPts val="800"/>
              </a:spcAft>
            </a:pPr>
            <a:r>
              <a:rPr lang="zh-CN" sz="3600" kern="100">
                <a:solidFill>
                  <a:srgbClr val="595959"/>
                </a:solidFill>
                <a:effectLst/>
                <a:latin typeface="Calibri" panose="020F0502020204030204" pitchFamily="34" charset="0"/>
                <a:ea typeface="微软雅黑" panose="020B0503020204020204" pitchFamily="34" charset="-122"/>
                <a:cs typeface="微软雅黑" panose="020B0503020204020204" pitchFamily="34" charset="-122"/>
              </a:rPr>
              <a:t> </a:t>
            </a:r>
            <a:endParaRPr lang="zh-CN" sz="11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3452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矩形 10"/>
          <p:cNvSpPr/>
          <p:nvPr userDrawn="1"/>
        </p:nvSpPr>
        <p:spPr>
          <a:xfrm>
            <a:off x="0" y="7228"/>
            <a:ext cx="12192000" cy="457364"/>
          </a:xfrm>
          <a:prstGeom prst="rect">
            <a:avLst/>
          </a:prstGeom>
          <a:pattFill prst="dashHorz">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a:off x="0" y="0"/>
            <a:ext cx="12192000" cy="482117"/>
          </a:xfrm>
          <a:prstGeom prst="rect">
            <a:avLst/>
          </a:prstGeom>
          <a:gradFill flip="none" rotWithShape="1">
            <a:gsLst>
              <a:gs pos="100000">
                <a:srgbClr val="E7EEF8"/>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 name="直接连接符 12"/>
          <p:cNvCxnSpPr/>
          <p:nvPr userDrawn="1"/>
        </p:nvCxnSpPr>
        <p:spPr>
          <a:xfrm>
            <a:off x="0" y="470306"/>
            <a:ext cx="2556657" cy="0"/>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16" name="标题 13"/>
          <p:cNvSpPr>
            <a:spLocks noGrp="1"/>
          </p:cNvSpPr>
          <p:nvPr>
            <p:ph type="title"/>
          </p:nvPr>
        </p:nvSpPr>
        <p:spPr>
          <a:xfrm>
            <a:off x="4128247" y="178446"/>
            <a:ext cx="8063753" cy="290058"/>
          </a:xfrm>
          <a:prstGeom prst="rect">
            <a:avLst/>
          </a:prstGeom>
        </p:spPr>
        <p:txBody>
          <a:bodyPr anchor="ctr">
            <a:noAutofit/>
          </a:bodyPr>
          <a:lstStyle>
            <a:lvl1pPr marL="0" algn="r" defTabSz="914400" rtl="0" eaLnBrk="1" latinLnBrk="0" hangingPunct="1">
              <a:defRPr kumimoji="1" lang="zh-CN" altLang="en-US" sz="1600" b="1" i="0" u="none" kern="1200" spc="300" dirty="0">
                <a:solidFill>
                  <a:schemeClr val="accent2"/>
                </a:solidFill>
                <a:effectLst>
                  <a:glow rad="63500">
                    <a:schemeClr val="accent3">
                      <a:satMod val="175000"/>
                      <a:alpha val="40000"/>
                    </a:schemeClr>
                  </a:glow>
                </a:effectLst>
                <a:latin typeface="华文楷体" panose="02010600040101010101" pitchFamily="2" charset="-122"/>
                <a:ea typeface="华文楷体" panose="02010600040101010101" pitchFamily="2" charset="-122"/>
                <a:cs typeface="+mn-cs"/>
              </a:defRPr>
            </a:lvl1pPr>
          </a:lstStyle>
          <a:p>
            <a:r>
              <a:rPr lang="zh-CN" altLang="en-US" dirty="0"/>
              <a:t>单击此处编辑母版标题样式</a:t>
            </a:r>
          </a:p>
        </p:txBody>
      </p:sp>
      <p:sp>
        <p:nvSpPr>
          <p:cNvPr id="17" name="TextBox 5"/>
          <p:cNvSpPr txBox="1"/>
          <p:nvPr userDrawn="1"/>
        </p:nvSpPr>
        <p:spPr>
          <a:xfrm>
            <a:off x="6978" y="91440"/>
            <a:ext cx="2822581" cy="356350"/>
          </a:xfrm>
          <a:prstGeom prst="rect">
            <a:avLst/>
          </a:prstGeom>
          <a:noFill/>
        </p:spPr>
        <p:txBody>
          <a:bodyPr wrap="none" rtlCol="0" anchor="ctr" anchorCtr="0">
            <a:noAutofit/>
          </a:bodyPr>
          <a:lstStyle/>
          <a:p>
            <a:r>
              <a:rPr kumimoji="1" lang="zh-CN" altLang="en-US" sz="2400" b="1" i="0" spc="300" dirty="0">
                <a:solidFill>
                  <a:schemeClr val="accent5"/>
                </a:solidFill>
                <a:effectLst>
                  <a:glow rad="63500">
                    <a:schemeClr val="accent3">
                      <a:satMod val="175000"/>
                      <a:alpha val="40000"/>
                    </a:schemeClr>
                  </a:glow>
                </a:effectLst>
                <a:latin typeface="华文隶书" panose="02010800040101010101" pitchFamily="2" charset="-122"/>
                <a:ea typeface="华文隶书" panose="02010800040101010101" pitchFamily="2" charset="-122"/>
              </a:rPr>
              <a:t>智能运维 </a:t>
            </a:r>
            <a:r>
              <a:rPr kumimoji="1" lang="zh-CN" altLang="en-US" sz="1400" b="1" i="0" spc="300" dirty="0">
                <a:solidFill>
                  <a:schemeClr val="accent2"/>
                </a:solidFill>
                <a:effectLst>
                  <a:glow rad="63500">
                    <a:schemeClr val="accent3">
                      <a:satMod val="175000"/>
                      <a:alpha val="40000"/>
                    </a:schemeClr>
                  </a:glow>
                </a:effectLst>
                <a:latin typeface="华文隶书" panose="02010800040101010101" pitchFamily="2" charset="-122"/>
                <a:ea typeface="华文隶书" panose="02010800040101010101" pitchFamily="2" charset="-122"/>
              </a:rPr>
              <a:t>解决方案</a:t>
            </a:r>
            <a:endParaRPr kumimoji="1" lang="ja-JP" altLang="en-US" sz="1600" b="1" spc="300" dirty="0">
              <a:solidFill>
                <a:srgbClr val="2A90D4"/>
              </a:solidFill>
              <a:effectLst>
                <a:glow rad="63500">
                  <a:schemeClr val="accent3">
                    <a:satMod val="175000"/>
                    <a:alpha val="40000"/>
                  </a:schemeClr>
                </a:glow>
              </a:effectLst>
              <a:latin typeface="华文隶书" panose="02010800040101010101" pitchFamily="2" charset="-122"/>
              <a:ea typeface="华文隶书" panose="02010800040101010101" pitchFamily="2" charset="-122"/>
            </a:endParaRPr>
          </a:p>
        </p:txBody>
      </p:sp>
      <p:cxnSp>
        <p:nvCxnSpPr>
          <p:cNvPr id="18" name="直接连接符 17"/>
          <p:cNvCxnSpPr/>
          <p:nvPr userDrawn="1"/>
        </p:nvCxnSpPr>
        <p:spPr>
          <a:xfrm>
            <a:off x="-61544" y="6755182"/>
            <a:ext cx="5916613" cy="0"/>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flipH="1">
            <a:off x="6363308" y="6755182"/>
            <a:ext cx="5916613" cy="0"/>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20" name="灯片编号占位符 4"/>
          <p:cNvSpPr txBox="1">
            <a:spLocks/>
          </p:cNvSpPr>
          <p:nvPr userDrawn="1"/>
        </p:nvSpPr>
        <p:spPr>
          <a:xfrm>
            <a:off x="4736926" y="6622723"/>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30F0D4A-79AB-407C-9436-9B49587E770C}" type="slidenum">
              <a:rPr lang="zh-CN" altLang="en-US" sz="1100" b="0" smtClean="0">
                <a:solidFill>
                  <a:schemeClr val="bg1">
                    <a:lumMod val="75000"/>
                  </a:schemeClr>
                </a:solidFill>
              </a:rPr>
              <a:t>‹#›</a:t>
            </a:fld>
            <a:r>
              <a:rPr lang="en-US" altLang="zh-CN" sz="1100" b="0" dirty="0">
                <a:solidFill>
                  <a:schemeClr val="bg1">
                    <a:lumMod val="75000"/>
                  </a:schemeClr>
                </a:solidFill>
              </a:rPr>
              <a:t>/45</a:t>
            </a:r>
            <a:endParaRPr lang="zh-CN" altLang="en-US" sz="1100" b="0" dirty="0">
              <a:solidFill>
                <a:schemeClr val="bg1">
                  <a:lumMod val="75000"/>
                </a:schemeClr>
              </a:solidFill>
            </a:endParaRPr>
          </a:p>
        </p:txBody>
      </p:sp>
      <p:cxnSp>
        <p:nvCxnSpPr>
          <p:cNvPr id="21" name="直接连接符 20"/>
          <p:cNvCxnSpPr/>
          <p:nvPr userDrawn="1"/>
        </p:nvCxnSpPr>
        <p:spPr>
          <a:xfrm>
            <a:off x="2474976" y="482117"/>
            <a:ext cx="9717025" cy="0"/>
          </a:xfrm>
          <a:prstGeom prst="line">
            <a:avLst/>
          </a:prstGeom>
          <a:ln w="9525">
            <a:solidFill>
              <a:srgbClr val="44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3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A61015F-7CC6-4D0A-9D87-873EA4C304CC}" type="datetimeFigureOut">
              <a:rPr lang="en-US" smtClean="0"/>
              <a:t>10/21/2020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561873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38114966"/>
      </p:ext>
    </p:extLst>
  </p:cSld>
  <p:clrMapOvr>
    <a:masterClrMapping/>
  </p:clrMapOvr>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85800" y="3132666"/>
            <a:ext cx="5311775" cy="308601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3132666"/>
            <a:ext cx="5334000" cy="308601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65703031"/>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518237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953024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5C68B11-C5A8-448C-8CE9-B1A273C79CFC}"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2674337"/>
      </p:ext>
    </p:extLst>
  </p:cSld>
  <p:clrMapOvr>
    <a:masterClrMapping/>
  </p:clrMapOvr>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16CA0-919D-4A49-9C8A-62FDFB3A5183}"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75438677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298CD5-6C1E-4009-B41F-6DF62E31D3BE}" type="datetimeFigureOut">
              <a:rPr lang="en-US" smtClean="0"/>
              <a:pPr/>
              <a:t>10/21/2020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3948496"/>
      </p:ext>
    </p:extLst>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3666" r:id="rId20"/>
    <p:sldLayoutId id="2147483667" r:id="rId21"/>
    <p:sldLayoutId id="2147483649" r:id="rId22"/>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88"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0" name="副标题 3"/>
          <p:cNvSpPr txBox="1">
            <a:spLocks/>
          </p:cNvSpPr>
          <p:nvPr/>
        </p:nvSpPr>
        <p:spPr>
          <a:xfrm>
            <a:off x="-13582" y="2661098"/>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zh-CN" altLang="en-US"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企业数据中心项目（第四标段：数据门户）</a:t>
            </a:r>
            <a:endParaRPr lang="zh-CN" altLang="en-US" b="1" kern="0" spc="1000" dirty="0">
              <a:solidFill>
                <a:schemeClr val="tx1"/>
              </a:solidFill>
              <a:effectLst>
                <a:outerShdw blurRad="38100" dist="38100" dir="2700000" algn="tl">
                  <a:srgbClr val="000000">
                    <a:alpha val="43137"/>
                  </a:srgbClr>
                </a:outerShdw>
              </a:effectLst>
              <a:ea typeface="微软雅黑" panose="020B0503020204020204" pitchFamily="34" charset="-122"/>
              <a:cs typeface="+mj-cs"/>
            </a:endParaRPr>
          </a:p>
        </p:txBody>
      </p:sp>
      <p:sp>
        <p:nvSpPr>
          <p:cNvPr id="35" name="标题 2"/>
          <p:cNvSpPr txBox="1">
            <a:spLocks/>
          </p:cNvSpPr>
          <p:nvPr/>
        </p:nvSpPr>
        <p:spPr>
          <a:xfrm>
            <a:off x="-13582" y="4278375"/>
            <a:ext cx="12192000" cy="1006475"/>
          </a:xfrm>
          <a:prstGeom prst="rect">
            <a:avLst/>
          </a:prstGeom>
        </p:spPr>
        <p:txBody>
          <a:bodyPr/>
          <a:lst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algn="ctr"/>
            <a:r>
              <a:rPr lang="zh-CN" altLang="en-US" sz="2400" kern="0" spc="300" dirty="0" smtClean="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n-cs"/>
              </a:rPr>
              <a:t>项目启动会</a:t>
            </a:r>
            <a:endParaRPr lang="en-US" altLang="zh-CN" sz="2400" kern="0" spc="300" dirty="0" smtClean="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n-cs"/>
            </a:endParaRPr>
          </a:p>
          <a:p>
            <a:pPr algn="ctr"/>
            <a:r>
              <a:rPr lang="en-US" altLang="zh-CN" sz="2400" kern="0" spc="300" dirty="0" smtClean="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n-cs"/>
              </a:rPr>
              <a:t>2020-10</a:t>
            </a:r>
            <a:endParaRPr lang="zh-CN" altLang="en-US" sz="2400" kern="0" spc="300" dirty="0">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n-cs"/>
            </a:endParaRPr>
          </a:p>
        </p:txBody>
      </p:sp>
      <p:sp>
        <p:nvSpPr>
          <p:cNvPr id="37" name="Rectangle 20"/>
          <p:cNvSpPr/>
          <p:nvPr/>
        </p:nvSpPr>
        <p:spPr>
          <a:xfrm>
            <a:off x="4570636" y="1311408"/>
            <a:ext cx="3023565" cy="331403"/>
          </a:xfrm>
          <a:prstGeom prst="rect">
            <a:avLst/>
          </a:prstGeom>
          <a:ln>
            <a:noFill/>
          </a:ln>
        </p:spPr>
        <p:txBody>
          <a:bodyPr vert="horz" lIns="0" tIns="0" rIns="0" bIns="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zh-CN" altLang="en-US" sz="1400" b="1" kern="100" spc="300" dirty="0" smtClean="0">
                <a:effectLst>
                  <a:outerShdw blurRad="38100" dist="38100" dir="2700000" algn="tl">
                    <a:srgbClr val="000000">
                      <a:alpha val="43137"/>
                    </a:srgbClr>
                  </a:outerShdw>
                </a:effectLst>
                <a:latin typeface="MV Boli" panose="02000500030200090000" pitchFamily="2" charset="0"/>
                <a:ea typeface="Calibri" panose="020F0502020204030204" pitchFamily="34" charset="0"/>
                <a:cs typeface="MV Boli" panose="02000500030200090000" pitchFamily="2" charset="0"/>
              </a:rPr>
              <a:t>内蒙古昆明卷烟有限责任公司</a:t>
            </a:r>
            <a:endParaRPr lang="zh-CN" sz="1400" b="1" kern="100" spc="300" dirty="0">
              <a:effectLst>
                <a:outerShdw blurRad="38100" dist="38100" dir="2700000" algn="tl">
                  <a:srgbClr val="000000">
                    <a:alpha val="43137"/>
                  </a:srgbClr>
                </a:outerShdw>
              </a:effectLst>
              <a:latin typeface="MV Boli" panose="02000500030200090000" pitchFamily="2" charset="0"/>
              <a:ea typeface="Calibri" panose="020F0502020204030204" pitchFamily="34" charset="0"/>
              <a:cs typeface="MV Boli" panose="02000500030200090000" pitchFamily="2" charset="0"/>
            </a:endParaRPr>
          </a:p>
        </p:txBody>
      </p:sp>
    </p:spTree>
    <p:extLst>
      <p:ext uri="{BB962C8B-B14F-4D97-AF65-F5344CB8AC3E}">
        <p14:creationId xmlns:p14="http://schemas.microsoft.com/office/powerpoint/2010/main" val="834263941"/>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知识管理中心</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3631351229"/>
              </p:ext>
            </p:extLst>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7"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03539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数据分析报表</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5" name="图示 4"/>
          <p:cNvGraphicFramePr/>
          <p:nvPr>
            <p:extLst>
              <p:ext uri="{D42A27DB-BD31-4B8C-83A1-F6EECF244321}">
                <p14:modId xmlns:p14="http://schemas.microsoft.com/office/powerpoint/2010/main" val="2695825599"/>
              </p:ext>
            </p:extLst>
          </p:nvPr>
        </p:nvGraphicFramePr>
        <p:xfrm>
          <a:off x="2032000" y="103192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7"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4747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短信平台</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62953" y="1184869"/>
            <a:ext cx="1955550" cy="4787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管理服务</a:t>
            </a:r>
            <a:endParaRPr lang="zh-CN" altLang="en-US" dirty="0"/>
          </a:p>
        </p:txBody>
      </p:sp>
      <p:sp>
        <p:nvSpPr>
          <p:cNvPr id="9" name="矩形 8"/>
          <p:cNvSpPr/>
          <p:nvPr/>
        </p:nvSpPr>
        <p:spPr>
          <a:xfrm>
            <a:off x="3898428" y="3238515"/>
            <a:ext cx="2059663" cy="4111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smtClean="0"/>
              <a:t>前端接收系统</a:t>
            </a:r>
            <a:r>
              <a:rPr lang="en-US" altLang="zh-CN" sz="1600" dirty="0" smtClean="0"/>
              <a:t>NGINX</a:t>
            </a:r>
            <a:endParaRPr lang="zh-CN" altLang="en-US" sz="1600" dirty="0"/>
          </a:p>
        </p:txBody>
      </p:sp>
      <p:sp>
        <p:nvSpPr>
          <p:cNvPr id="12" name="椭圆 11"/>
          <p:cNvSpPr/>
          <p:nvPr/>
        </p:nvSpPr>
        <p:spPr>
          <a:xfrm>
            <a:off x="4535785" y="2424442"/>
            <a:ext cx="781772" cy="34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SLB</a:t>
            </a:r>
            <a:endParaRPr lang="zh-CN" altLang="en-US" dirty="0"/>
          </a:p>
        </p:txBody>
      </p:sp>
      <p:sp>
        <p:nvSpPr>
          <p:cNvPr id="13" name="圆角矩形 12"/>
          <p:cNvSpPr/>
          <p:nvPr/>
        </p:nvSpPr>
        <p:spPr>
          <a:xfrm>
            <a:off x="5916438" y="1077930"/>
            <a:ext cx="1262960" cy="58564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smtClean="0"/>
              <a:t>服务接口</a:t>
            </a:r>
            <a:endParaRPr lang="zh-CN" altLang="en-US" dirty="0"/>
          </a:p>
        </p:txBody>
      </p:sp>
      <p:cxnSp>
        <p:nvCxnSpPr>
          <p:cNvPr id="15" name="肘形连接符 14"/>
          <p:cNvCxnSpPr>
            <a:stCxn id="8" idx="2"/>
            <a:endCxn id="12" idx="0"/>
          </p:cNvCxnSpPr>
          <p:nvPr/>
        </p:nvCxnSpPr>
        <p:spPr>
          <a:xfrm rot="16200000" flipH="1">
            <a:off x="3753267" y="1251037"/>
            <a:ext cx="760865" cy="15859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13" idx="2"/>
            <a:endCxn id="12" idx="0"/>
          </p:cNvCxnSpPr>
          <p:nvPr/>
        </p:nvCxnSpPr>
        <p:spPr>
          <a:xfrm rot="5400000">
            <a:off x="5356862" y="1233385"/>
            <a:ext cx="760867" cy="16212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907481" y="4118976"/>
            <a:ext cx="2059663" cy="4111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t>逻辑处理系统</a:t>
            </a:r>
            <a:endParaRPr lang="zh-CN" altLang="en-US" dirty="0"/>
          </a:p>
        </p:txBody>
      </p:sp>
      <p:sp>
        <p:nvSpPr>
          <p:cNvPr id="28" name="矩形 27"/>
          <p:cNvSpPr/>
          <p:nvPr/>
        </p:nvSpPr>
        <p:spPr>
          <a:xfrm>
            <a:off x="3898428" y="4999437"/>
            <a:ext cx="2059663" cy="4111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t>网关发送系统</a:t>
            </a:r>
            <a:endParaRPr lang="zh-CN" altLang="en-US" dirty="0"/>
          </a:p>
        </p:txBody>
      </p:sp>
      <p:cxnSp>
        <p:nvCxnSpPr>
          <p:cNvPr id="29" name="肘形连接符 28"/>
          <p:cNvCxnSpPr>
            <a:stCxn id="12" idx="4"/>
            <a:endCxn id="9" idx="0"/>
          </p:cNvCxnSpPr>
          <p:nvPr/>
        </p:nvCxnSpPr>
        <p:spPr>
          <a:xfrm rot="16200000" flipH="1">
            <a:off x="4692822" y="3003077"/>
            <a:ext cx="469286" cy="158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rot="5400000">
            <a:off x="4687733" y="4764794"/>
            <a:ext cx="469287" cy="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rot="5400000">
            <a:off x="4687730" y="3897179"/>
            <a:ext cx="469287" cy="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流程图: 多文档 39"/>
          <p:cNvSpPr/>
          <p:nvPr/>
        </p:nvSpPr>
        <p:spPr>
          <a:xfrm>
            <a:off x="4098501" y="5955564"/>
            <a:ext cx="1639588" cy="642396"/>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运营商</a:t>
            </a:r>
            <a:endParaRPr lang="zh-CN" altLang="en-US" dirty="0"/>
          </a:p>
        </p:txBody>
      </p:sp>
      <p:cxnSp>
        <p:nvCxnSpPr>
          <p:cNvPr id="41" name="肘形连接符 40"/>
          <p:cNvCxnSpPr/>
          <p:nvPr/>
        </p:nvCxnSpPr>
        <p:spPr>
          <a:xfrm rot="5400000">
            <a:off x="4683650" y="5676704"/>
            <a:ext cx="469287" cy="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5091638" y="2733296"/>
            <a:ext cx="954107" cy="553998"/>
          </a:xfrm>
          <a:prstGeom prst="rect">
            <a:avLst/>
          </a:prstGeom>
          <a:noFill/>
        </p:spPr>
        <p:txBody>
          <a:bodyPr wrap="none" rtlCol="0">
            <a:spAutoFit/>
          </a:bodyPr>
          <a:lstStyle/>
          <a:p>
            <a:r>
              <a:rPr lang="en-US" altLang="zh-CN" sz="1000" dirty="0" smtClean="0"/>
              <a:t>HTTP</a:t>
            </a:r>
          </a:p>
          <a:p>
            <a:r>
              <a:rPr lang="en-US" altLang="zh-CN" sz="1000" dirty="0" smtClean="0"/>
              <a:t>WEBSERVICE</a:t>
            </a:r>
          </a:p>
          <a:p>
            <a:r>
              <a:rPr lang="en-US" altLang="zh-CN" sz="1000" dirty="0" smtClean="0"/>
              <a:t>SMGP</a:t>
            </a:r>
            <a:endParaRPr lang="zh-CN" altLang="en-US" sz="1000" dirty="0"/>
          </a:p>
        </p:txBody>
      </p:sp>
      <p:sp>
        <p:nvSpPr>
          <p:cNvPr id="46" name="对角圆角矩形 45"/>
          <p:cNvSpPr/>
          <p:nvPr/>
        </p:nvSpPr>
        <p:spPr>
          <a:xfrm>
            <a:off x="1242145" y="4792259"/>
            <a:ext cx="1620570" cy="816464"/>
          </a:xfrm>
          <a:prstGeom prst="round2DiagRect">
            <a:avLst/>
          </a:prstGeom>
          <a:solidFill>
            <a:srgbClr val="06C19D"/>
          </a:solidFill>
        </p:spPr>
        <p:style>
          <a:lnRef idx="2">
            <a:schemeClr val="dk1">
              <a:shade val="50000"/>
            </a:schemeClr>
          </a:lnRef>
          <a:fillRef idx="1">
            <a:schemeClr val="dk1"/>
          </a:fillRef>
          <a:effectRef idx="0">
            <a:schemeClr val="dk1"/>
          </a:effectRef>
          <a:fontRef idx="minor">
            <a:schemeClr val="lt1"/>
          </a:fontRef>
        </p:style>
        <p:txBody>
          <a:bodyPr vert="horz" rtlCol="0" anchor="ctr"/>
          <a:lstStyle/>
          <a:p>
            <a:pPr algn="ctr"/>
            <a:r>
              <a:rPr lang="zh-CN" altLang="en-US" sz="1600" dirty="0" smtClean="0"/>
              <a:t>报告处理系统 推送</a:t>
            </a:r>
            <a:r>
              <a:rPr lang="en-US" altLang="zh-CN" sz="1600" dirty="0" smtClean="0"/>
              <a:t>+</a:t>
            </a:r>
            <a:r>
              <a:rPr lang="zh-CN" altLang="en-US" sz="1600" dirty="0" smtClean="0"/>
              <a:t>接收</a:t>
            </a:r>
            <a:endParaRPr lang="zh-CN" altLang="en-US" sz="1600" dirty="0"/>
          </a:p>
        </p:txBody>
      </p:sp>
      <p:cxnSp>
        <p:nvCxnSpPr>
          <p:cNvPr id="47" name="肘形连接符 46"/>
          <p:cNvCxnSpPr>
            <a:stCxn id="28" idx="1"/>
            <a:endCxn id="46" idx="0"/>
          </p:cNvCxnSpPr>
          <p:nvPr/>
        </p:nvCxnSpPr>
        <p:spPr>
          <a:xfrm rot="10800000">
            <a:off x="2862716" y="5200491"/>
            <a:ext cx="1035713" cy="45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3002944" y="4895721"/>
            <a:ext cx="671979" cy="246221"/>
          </a:xfrm>
          <a:prstGeom prst="rect">
            <a:avLst/>
          </a:prstGeom>
          <a:noFill/>
        </p:spPr>
        <p:txBody>
          <a:bodyPr wrap="none" rtlCol="0">
            <a:spAutoFit/>
          </a:bodyPr>
          <a:lstStyle/>
          <a:p>
            <a:r>
              <a:rPr lang="en-US" altLang="zh-CN" sz="1000" dirty="0" smtClean="0"/>
              <a:t>MQ</a:t>
            </a:r>
            <a:r>
              <a:rPr lang="zh-CN" altLang="en-US" sz="1000" dirty="0" smtClean="0"/>
              <a:t>队列</a:t>
            </a:r>
            <a:endParaRPr lang="zh-CN" altLang="en-US" sz="1000" dirty="0"/>
          </a:p>
        </p:txBody>
      </p:sp>
      <p:sp>
        <p:nvSpPr>
          <p:cNvPr id="51" name="文本框 50"/>
          <p:cNvSpPr txBox="1"/>
          <p:nvPr/>
        </p:nvSpPr>
        <p:spPr>
          <a:xfrm>
            <a:off x="4937312" y="3786671"/>
            <a:ext cx="671979" cy="246221"/>
          </a:xfrm>
          <a:prstGeom prst="rect">
            <a:avLst/>
          </a:prstGeom>
          <a:noFill/>
        </p:spPr>
        <p:txBody>
          <a:bodyPr wrap="none" rtlCol="0">
            <a:spAutoFit/>
          </a:bodyPr>
          <a:lstStyle/>
          <a:p>
            <a:r>
              <a:rPr lang="en-US" altLang="zh-CN" sz="1000" dirty="0" smtClean="0"/>
              <a:t>MQ</a:t>
            </a:r>
            <a:r>
              <a:rPr lang="zh-CN" altLang="en-US" sz="1000" dirty="0" smtClean="0"/>
              <a:t>队列</a:t>
            </a:r>
            <a:endParaRPr lang="zh-CN" altLang="en-US" sz="1000" dirty="0"/>
          </a:p>
        </p:txBody>
      </p:sp>
      <p:sp>
        <p:nvSpPr>
          <p:cNvPr id="52" name="文本框 51"/>
          <p:cNvSpPr txBox="1"/>
          <p:nvPr/>
        </p:nvSpPr>
        <p:spPr>
          <a:xfrm>
            <a:off x="4937312" y="4649500"/>
            <a:ext cx="872355" cy="246221"/>
          </a:xfrm>
          <a:prstGeom prst="rect">
            <a:avLst/>
          </a:prstGeom>
          <a:noFill/>
        </p:spPr>
        <p:txBody>
          <a:bodyPr wrap="none" rtlCol="0">
            <a:spAutoFit/>
          </a:bodyPr>
          <a:lstStyle/>
          <a:p>
            <a:r>
              <a:rPr lang="en-US" altLang="zh-CN" sz="1000" dirty="0" smtClean="0"/>
              <a:t>RD</a:t>
            </a:r>
            <a:r>
              <a:rPr lang="zh-CN" altLang="en-US" sz="1000" dirty="0" smtClean="0"/>
              <a:t>缓存队列</a:t>
            </a:r>
            <a:endParaRPr lang="zh-CN" altLang="en-US" sz="1000" dirty="0"/>
          </a:p>
        </p:txBody>
      </p:sp>
      <p:sp>
        <p:nvSpPr>
          <p:cNvPr id="53" name="文本框 52"/>
          <p:cNvSpPr txBox="1"/>
          <p:nvPr/>
        </p:nvSpPr>
        <p:spPr>
          <a:xfrm>
            <a:off x="5737295" y="5911349"/>
            <a:ext cx="849913" cy="553998"/>
          </a:xfrm>
          <a:prstGeom prst="rect">
            <a:avLst/>
          </a:prstGeom>
          <a:noFill/>
        </p:spPr>
        <p:txBody>
          <a:bodyPr wrap="none" rtlCol="0">
            <a:spAutoFit/>
          </a:bodyPr>
          <a:lstStyle/>
          <a:p>
            <a:r>
              <a:rPr lang="zh-CN" altLang="en-US" sz="1000" dirty="0" smtClean="0"/>
              <a:t>移动 </a:t>
            </a:r>
            <a:r>
              <a:rPr lang="en-US" altLang="zh-CN" sz="1000" dirty="0" smtClean="0"/>
              <a:t>CMPP</a:t>
            </a:r>
          </a:p>
          <a:p>
            <a:r>
              <a:rPr lang="zh-CN" altLang="en-US" sz="1000" dirty="0" smtClean="0"/>
              <a:t>电信 </a:t>
            </a:r>
            <a:r>
              <a:rPr lang="en-US" altLang="zh-CN" sz="1000" dirty="0" smtClean="0"/>
              <a:t>SMGP</a:t>
            </a:r>
          </a:p>
          <a:p>
            <a:r>
              <a:rPr lang="zh-CN" altLang="en-US" sz="1000" dirty="0" smtClean="0"/>
              <a:t>联通 </a:t>
            </a:r>
            <a:r>
              <a:rPr lang="en-US" altLang="zh-CN" sz="1000" dirty="0" smtClean="0"/>
              <a:t>SGIP</a:t>
            </a:r>
            <a:endParaRPr lang="zh-CN" altLang="en-US" sz="1000" dirty="0"/>
          </a:p>
        </p:txBody>
      </p:sp>
      <p:sp>
        <p:nvSpPr>
          <p:cNvPr id="56" name="线形标注 2(无边框) 55"/>
          <p:cNvSpPr/>
          <p:nvPr/>
        </p:nvSpPr>
        <p:spPr>
          <a:xfrm>
            <a:off x="6697081" y="2272427"/>
            <a:ext cx="1188488" cy="362139"/>
          </a:xfrm>
          <a:prstGeom prst="callout2">
            <a:avLst>
              <a:gd name="adj1" fmla="val 18750"/>
              <a:gd name="adj2" fmla="val -8333"/>
              <a:gd name="adj3" fmla="val 18750"/>
              <a:gd name="adj4" fmla="val -16667"/>
              <a:gd name="adj5" fmla="val 82500"/>
              <a:gd name="adj6" fmla="val -126865"/>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000" dirty="0" smtClean="0">
                <a:ln>
                  <a:solidFill>
                    <a:schemeClr val="bg1"/>
                  </a:solidFill>
                </a:ln>
                <a:solidFill>
                  <a:schemeClr val="bg1"/>
                </a:solidFill>
              </a:rPr>
              <a:t>负载均衡</a:t>
            </a:r>
            <a:endParaRPr lang="zh-CN" altLang="en-US" sz="1000" dirty="0">
              <a:ln>
                <a:solidFill>
                  <a:schemeClr val="bg1"/>
                </a:solidFill>
              </a:ln>
              <a:solidFill>
                <a:schemeClr val="bg1"/>
              </a:solidFill>
            </a:endParaRPr>
          </a:p>
        </p:txBody>
      </p:sp>
      <p:sp>
        <p:nvSpPr>
          <p:cNvPr id="57" name="文本框 56"/>
          <p:cNvSpPr txBox="1"/>
          <p:nvPr/>
        </p:nvSpPr>
        <p:spPr>
          <a:xfrm>
            <a:off x="8663033" y="3287294"/>
            <a:ext cx="2919846" cy="1200329"/>
          </a:xfrm>
          <a:prstGeom prst="rect">
            <a:avLst/>
          </a:prstGeom>
          <a:noFill/>
        </p:spPr>
        <p:txBody>
          <a:bodyPr wrap="square" rtlCol="0">
            <a:spAutoFit/>
          </a:bodyPr>
          <a:lstStyle/>
          <a:p>
            <a:r>
              <a:rPr lang="zh-CN" altLang="en-US" dirty="0" smtClean="0"/>
              <a:t>支持</a:t>
            </a:r>
            <a:r>
              <a:rPr lang="en-US" altLang="zh-CN" dirty="0" smtClean="0"/>
              <a:t>HTTPS/JAVASDK</a:t>
            </a:r>
            <a:r>
              <a:rPr lang="zh-CN" altLang="en-US" dirty="0" smtClean="0"/>
              <a:t>对接</a:t>
            </a:r>
            <a:endParaRPr lang="en-US" altLang="zh-CN" dirty="0" smtClean="0"/>
          </a:p>
          <a:p>
            <a:r>
              <a:rPr lang="zh-CN" altLang="en-US" dirty="0" smtClean="0"/>
              <a:t>年度短信量大于</a:t>
            </a:r>
            <a:r>
              <a:rPr lang="en-US" altLang="zh-CN" dirty="0" smtClean="0"/>
              <a:t>30</a:t>
            </a:r>
            <a:r>
              <a:rPr lang="zh-CN" altLang="en-US" dirty="0" smtClean="0"/>
              <a:t>万条</a:t>
            </a:r>
            <a:endParaRPr lang="en-US" altLang="zh-CN" dirty="0" smtClean="0"/>
          </a:p>
          <a:p>
            <a:r>
              <a:rPr lang="zh-CN" altLang="en-US" dirty="0" smtClean="0"/>
              <a:t>支持短信模板配置</a:t>
            </a:r>
            <a:endParaRPr lang="en-US" altLang="zh-CN" dirty="0" smtClean="0"/>
          </a:p>
          <a:p>
            <a:r>
              <a:rPr lang="zh-CN" altLang="en-US" dirty="0" smtClean="0"/>
              <a:t>支持</a:t>
            </a:r>
            <a:r>
              <a:rPr lang="en-US" altLang="zh-CN" dirty="0" smtClean="0"/>
              <a:t>IP</a:t>
            </a:r>
            <a:r>
              <a:rPr lang="zh-CN" altLang="en-US" dirty="0" smtClean="0"/>
              <a:t>绑定</a:t>
            </a:r>
            <a:endParaRPr lang="zh-CN" altLang="en-US" dirty="0"/>
          </a:p>
        </p:txBody>
      </p:sp>
      <p:sp>
        <p:nvSpPr>
          <p:cNvPr id="58" name="线形标注 2(无边框) 57"/>
          <p:cNvSpPr/>
          <p:nvPr/>
        </p:nvSpPr>
        <p:spPr>
          <a:xfrm>
            <a:off x="1590517" y="2137469"/>
            <a:ext cx="1220374" cy="459366"/>
          </a:xfrm>
          <a:prstGeom prst="callout2">
            <a:avLst>
              <a:gd name="adj1" fmla="val -135320"/>
              <a:gd name="adj2" fmla="val 73254"/>
              <a:gd name="adj3" fmla="val -63732"/>
              <a:gd name="adj4" fmla="val 40798"/>
              <a:gd name="adj5" fmla="val 5118"/>
              <a:gd name="adj6" fmla="val 50172"/>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ln>
            <a:prstDash val="dash"/>
          </a:ln>
        </p:spPr>
        <p:style>
          <a:lnRef idx="2">
            <a:schemeClr val="accent2"/>
          </a:lnRef>
          <a:fillRef idx="1">
            <a:schemeClr val="lt1"/>
          </a:fillRef>
          <a:effectRef idx="0">
            <a:schemeClr val="accent2"/>
          </a:effectRef>
          <a:fontRef idx="minor">
            <a:schemeClr val="dk1"/>
          </a:fontRef>
        </p:style>
        <p:txBody>
          <a:bodyPr rtlCol="0" anchor="ctr"/>
          <a:lstStyle/>
          <a:p>
            <a:r>
              <a:rPr lang="zh-CN" altLang="en-US" sz="900" dirty="0" smtClean="0"/>
              <a:t>界面服务、管理员平台、终端客户平台</a:t>
            </a:r>
            <a:endParaRPr lang="zh-CN" altLang="en-US" sz="900" dirty="0"/>
          </a:p>
        </p:txBody>
      </p:sp>
      <p:sp>
        <p:nvSpPr>
          <p:cNvPr id="30"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1"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4434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2000"/>
                                        <p:tgtEl>
                                          <p:spTgt spid="28"/>
                                        </p:tgtEl>
                                      </p:cBhvr>
                                    </p:animEffect>
                                  </p:childTnLst>
                                </p:cTn>
                              </p:par>
                              <p:par>
                                <p:cTn id="29" presetID="6" presetClass="entr" presetSubtype="16"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par>
                                <p:cTn id="32" presetID="6" presetClass="entr" presetSubtype="16"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circle(in)">
                                      <p:cBhvr>
                                        <p:cTn id="34" dur="2000"/>
                                        <p:tgtEl>
                                          <p:spTgt spid="36"/>
                                        </p:tgtEl>
                                      </p:cBhvr>
                                    </p:animEffect>
                                  </p:childTnLst>
                                </p:cTn>
                              </p:par>
                              <p:par>
                                <p:cTn id="35" presetID="6"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ircle(in)">
                                      <p:cBhvr>
                                        <p:cTn id="37" dur="2000"/>
                                        <p:tgtEl>
                                          <p:spTgt spid="3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par>
                                <p:cTn id="41" presetID="6" presetClass="entr" presetSubtype="16"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ircle(in)">
                                      <p:cBhvr>
                                        <p:cTn id="43" dur="2000"/>
                                        <p:tgtEl>
                                          <p:spTgt spid="4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circle(in)">
                                      <p:cBhvr>
                                        <p:cTn id="46" dur="2000"/>
                                        <p:tgtEl>
                                          <p:spTgt spid="4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circle(in)">
                                      <p:cBhvr>
                                        <p:cTn id="49" dur="2000"/>
                                        <p:tgtEl>
                                          <p:spTgt spid="46"/>
                                        </p:tgtEl>
                                      </p:cBhvr>
                                    </p:animEffect>
                                  </p:childTnLst>
                                </p:cTn>
                              </p:par>
                              <p:par>
                                <p:cTn id="50" presetID="6"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circle(in)">
                                      <p:cBhvr>
                                        <p:cTn id="52" dur="2000"/>
                                        <p:tgtEl>
                                          <p:spTgt spid="4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circle(in)">
                                      <p:cBhvr>
                                        <p:cTn id="55" dur="2000"/>
                                        <p:tgtEl>
                                          <p:spTgt spid="50"/>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circle(in)">
                                      <p:cBhvr>
                                        <p:cTn id="58" dur="2000"/>
                                        <p:tgtEl>
                                          <p:spTgt spid="51"/>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circle(in)">
                                      <p:cBhvr>
                                        <p:cTn id="61" dur="2000"/>
                                        <p:tgtEl>
                                          <p:spTgt spid="52"/>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circle(in)">
                                      <p:cBhvr>
                                        <p:cTn id="64" dur="2000"/>
                                        <p:tgtEl>
                                          <p:spTgt spid="53"/>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circle(in)">
                                      <p:cBhvr>
                                        <p:cTn id="67" dur="2000"/>
                                        <p:tgtEl>
                                          <p:spTgt spid="56"/>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circle(in)">
                                      <p:cBhvr>
                                        <p:cTn id="70" dur="2000"/>
                                        <p:tgtEl>
                                          <p:spTgt spid="57"/>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circle(in)">
                                      <p:cBhvr>
                                        <p:cTn id="73"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27" grpId="0" animBg="1"/>
      <p:bldP spid="28" grpId="0" animBg="1"/>
      <p:bldP spid="40" grpId="0" animBg="1"/>
      <p:bldP spid="45" grpId="0"/>
      <p:bldP spid="46" grpId="0" animBg="1"/>
      <p:bldP spid="50" grpId="0"/>
      <p:bldP spid="51" grpId="0"/>
      <p:bldP spid="52" grpId="0"/>
      <p:bldP spid="53" grpId="0"/>
      <p:bldP spid="56" grpId="0" animBg="1"/>
      <p:bldP spid="57" grpId="0"/>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安全等保测评</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8" name="图示 7"/>
          <p:cNvGraphicFramePr/>
          <p:nvPr>
            <p:extLst>
              <p:ext uri="{D42A27DB-BD31-4B8C-83A1-F6EECF244321}">
                <p14:modId xmlns:p14="http://schemas.microsoft.com/office/powerpoint/2010/main" val="3259567572"/>
              </p:ext>
            </p:extLst>
          </p:nvPr>
        </p:nvGraphicFramePr>
        <p:xfrm>
          <a:off x="1666341" y="719666"/>
          <a:ext cx="8859319" cy="5798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435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88"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0" name="副标题 3"/>
          <p:cNvSpPr txBox="1">
            <a:spLocks/>
          </p:cNvSpPr>
          <p:nvPr/>
        </p:nvSpPr>
        <p:spPr>
          <a:xfrm>
            <a:off x="0" y="2661098"/>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en-US" altLang="zh-CN"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02 </a:t>
            </a:r>
            <a:r>
              <a:rPr lang="zh-CN" altLang="en-US"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项目进度计划</a:t>
            </a:r>
            <a:endParaRPr lang="zh-CN" altLang="en-US" sz="4000" b="1" kern="0" spc="1000" dirty="0">
              <a:solidFill>
                <a:schemeClr val="tx1"/>
              </a:solidFill>
              <a:effectLst>
                <a:outerShdw blurRad="38100" dist="38100" dir="2700000" algn="tl">
                  <a:srgbClr val="000000">
                    <a:alpha val="43137"/>
                  </a:srgbClr>
                </a:outerShdw>
              </a:effectLst>
              <a:ea typeface="微软雅黑" panose="020B0503020204020204" pitchFamily="34" charset="-122"/>
              <a:cs typeface="+mj-cs"/>
            </a:endParaRPr>
          </a:p>
        </p:txBody>
      </p:sp>
    </p:spTree>
    <p:extLst>
      <p:ext uri="{BB962C8B-B14F-4D97-AF65-F5344CB8AC3E}">
        <p14:creationId xmlns:p14="http://schemas.microsoft.com/office/powerpoint/2010/main" val="4143933177"/>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8498959" y="10633"/>
            <a:ext cx="3693041"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项目进度计划</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5" name="图示 4"/>
          <p:cNvGraphicFramePr/>
          <p:nvPr>
            <p:extLst>
              <p:ext uri="{D42A27DB-BD31-4B8C-83A1-F6EECF244321}">
                <p14:modId xmlns:p14="http://schemas.microsoft.com/office/powerpoint/2010/main" val="1261478874"/>
              </p:ext>
            </p:extLst>
          </p:nvPr>
        </p:nvGraphicFramePr>
        <p:xfrm>
          <a:off x="641442" y="1339913"/>
          <a:ext cx="10909116" cy="539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9590810" y="840224"/>
            <a:ext cx="2696048" cy="369332"/>
          </a:xfrm>
          <a:prstGeom prst="rect">
            <a:avLst/>
          </a:prstGeom>
          <a:noFill/>
        </p:spPr>
        <p:txBody>
          <a:bodyPr wrap="square" rtlCol="0">
            <a:spAutoFit/>
          </a:bodyPr>
          <a:lstStyle/>
          <a:p>
            <a:r>
              <a:rPr lang="zh-CN" altLang="en-US" dirty="0" smtClean="0"/>
              <a:t>整体项目周期为</a:t>
            </a:r>
            <a:r>
              <a:rPr lang="en-US" altLang="zh-CN" dirty="0" smtClean="0"/>
              <a:t>6</a:t>
            </a:r>
            <a:r>
              <a:rPr lang="zh-CN" altLang="en-US" dirty="0" smtClean="0"/>
              <a:t>个月</a:t>
            </a:r>
            <a:endParaRPr lang="zh-CN" altLang="en-US" dirty="0"/>
          </a:p>
        </p:txBody>
      </p:sp>
      <p:sp>
        <p:nvSpPr>
          <p:cNvPr id="6"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7"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7976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88"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0" name="副标题 3"/>
          <p:cNvSpPr txBox="1">
            <a:spLocks/>
          </p:cNvSpPr>
          <p:nvPr/>
        </p:nvSpPr>
        <p:spPr>
          <a:xfrm>
            <a:off x="0" y="2661098"/>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en-US" altLang="zh-CN"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03 </a:t>
            </a:r>
            <a:r>
              <a:rPr lang="zh-CN" altLang="en-US"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项目人员组织及分工</a:t>
            </a:r>
            <a:endParaRPr lang="zh-CN" altLang="en-US" sz="4000" b="1" kern="0" spc="1000" dirty="0">
              <a:solidFill>
                <a:schemeClr val="tx1"/>
              </a:solidFill>
              <a:effectLst>
                <a:outerShdw blurRad="38100" dist="38100" dir="2700000" algn="tl">
                  <a:srgbClr val="000000">
                    <a:alpha val="43137"/>
                  </a:srgbClr>
                </a:outerShdw>
              </a:effectLst>
              <a:ea typeface="微软雅黑" panose="020B0503020204020204" pitchFamily="34" charset="-122"/>
              <a:cs typeface="+mj-cs"/>
            </a:endParaRPr>
          </a:p>
        </p:txBody>
      </p:sp>
    </p:spTree>
    <p:extLst>
      <p:ext uri="{BB962C8B-B14F-4D97-AF65-F5344CB8AC3E}">
        <p14:creationId xmlns:p14="http://schemas.microsoft.com/office/powerpoint/2010/main" val="1700875134"/>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9760689" y="31899"/>
            <a:ext cx="243131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项目人员组织及分工</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2718937251"/>
              </p:ext>
            </p:extLst>
          </p:nvPr>
        </p:nvGraphicFramePr>
        <p:xfrm>
          <a:off x="333313" y="1789657"/>
          <a:ext cx="11525374" cy="3537604"/>
        </p:xfrm>
        <a:graphic>
          <a:graphicData uri="http://schemas.openxmlformats.org/drawingml/2006/table">
            <a:tbl>
              <a:tblPr firstRow="1" bandRow="1">
                <a:tableStyleId>{FABFCF23-3B69-468F-B69F-88F6DE6A72F2}</a:tableStyleId>
              </a:tblPr>
              <a:tblGrid>
                <a:gridCol w="2728875"/>
                <a:gridCol w="4331060"/>
                <a:gridCol w="4465439"/>
              </a:tblGrid>
              <a:tr h="413932">
                <a:tc>
                  <a:txBody>
                    <a:bodyPr/>
                    <a:lstStyle/>
                    <a:p>
                      <a:r>
                        <a:rPr lang="zh-CN" altLang="en-US" dirty="0" smtClean="0"/>
                        <a:t>角色</a:t>
                      </a:r>
                      <a:endParaRPr lang="zh-CN" altLang="en-US" dirty="0"/>
                    </a:p>
                  </a:txBody>
                  <a:tcPr/>
                </a:tc>
                <a:tc>
                  <a:txBody>
                    <a:bodyPr/>
                    <a:lstStyle/>
                    <a:p>
                      <a:r>
                        <a:rPr lang="zh-CN" altLang="en-US" dirty="0" smtClean="0"/>
                        <a:t>甲方</a:t>
                      </a:r>
                      <a:endParaRPr lang="zh-CN" altLang="en-US" dirty="0"/>
                    </a:p>
                  </a:txBody>
                  <a:tcPr/>
                </a:tc>
                <a:tc>
                  <a:txBody>
                    <a:bodyPr/>
                    <a:lstStyle/>
                    <a:p>
                      <a:r>
                        <a:rPr lang="zh-CN" altLang="en-US" dirty="0" smtClean="0"/>
                        <a:t>乙方</a:t>
                      </a:r>
                      <a:endParaRPr lang="zh-CN" altLang="en-US" dirty="0"/>
                    </a:p>
                  </a:txBody>
                  <a:tcPr/>
                </a:tc>
              </a:tr>
              <a:tr h="413932">
                <a:tc>
                  <a:txBody>
                    <a:bodyPr/>
                    <a:lstStyle/>
                    <a:p>
                      <a:r>
                        <a:rPr lang="zh-CN" altLang="en-US" dirty="0" smtClean="0"/>
                        <a:t>项目经理</a:t>
                      </a:r>
                      <a:endParaRPr lang="zh-CN" altLang="en-US" dirty="0"/>
                    </a:p>
                  </a:txBody>
                  <a:tcPr/>
                </a:tc>
                <a:tc>
                  <a:txBody>
                    <a:bodyPr/>
                    <a:lstStyle/>
                    <a:p>
                      <a:r>
                        <a:rPr lang="zh-CN" altLang="en-US" dirty="0" smtClean="0"/>
                        <a:t>郭丙男</a:t>
                      </a:r>
                      <a:endParaRPr lang="zh-CN" altLang="en-US" dirty="0"/>
                    </a:p>
                  </a:txBody>
                  <a:tcPr/>
                </a:tc>
                <a:tc>
                  <a:txBody>
                    <a:bodyPr/>
                    <a:lstStyle/>
                    <a:p>
                      <a:r>
                        <a:rPr lang="zh-CN" altLang="en-US" dirty="0" smtClean="0"/>
                        <a:t>韩健</a:t>
                      </a:r>
                      <a:endParaRPr lang="zh-CN" altLang="en-US" dirty="0"/>
                    </a:p>
                  </a:txBody>
                  <a:tcPr/>
                </a:tc>
              </a:tr>
              <a:tr h="413932">
                <a:tc>
                  <a:txBody>
                    <a:bodyPr/>
                    <a:lstStyle/>
                    <a:p>
                      <a:r>
                        <a:rPr lang="zh-CN" altLang="en-US" dirty="0" smtClean="0"/>
                        <a:t>需求组</a:t>
                      </a:r>
                      <a:endParaRPr lang="zh-CN" altLang="en-US" dirty="0"/>
                    </a:p>
                  </a:txBody>
                  <a:tcPr/>
                </a:tc>
                <a:tc>
                  <a:txBody>
                    <a:bodyPr/>
                    <a:lstStyle/>
                    <a:p>
                      <a:r>
                        <a:rPr lang="zh-CN" altLang="en-US" dirty="0" smtClean="0"/>
                        <a:t>郭丙男，各业务系统接口人</a:t>
                      </a:r>
                      <a:endParaRPr lang="zh-CN" altLang="en-US" dirty="0"/>
                    </a:p>
                  </a:txBody>
                  <a:tcPr/>
                </a:tc>
                <a:tc>
                  <a:txBody>
                    <a:bodyPr/>
                    <a:lstStyle/>
                    <a:p>
                      <a:r>
                        <a:rPr lang="zh-CN" altLang="en-US" dirty="0" smtClean="0"/>
                        <a:t>韩健、王鹏飞、王睿玺</a:t>
                      </a:r>
                      <a:endParaRPr lang="zh-CN" altLang="en-US" dirty="0"/>
                    </a:p>
                  </a:txBody>
                  <a:tcPr/>
                </a:tc>
              </a:tr>
              <a:tr h="636260">
                <a:tc>
                  <a:txBody>
                    <a:bodyPr/>
                    <a:lstStyle/>
                    <a:p>
                      <a:r>
                        <a:rPr lang="zh-CN" altLang="en-US" dirty="0" smtClean="0"/>
                        <a:t>设计组</a:t>
                      </a:r>
                      <a:endParaRPr lang="zh-CN" altLang="en-US" dirty="0"/>
                    </a:p>
                  </a:txBody>
                  <a:tcPr/>
                </a:tc>
                <a:tc>
                  <a:txBody>
                    <a:bodyPr/>
                    <a:lstStyle/>
                    <a:p>
                      <a:r>
                        <a:rPr lang="zh-CN" altLang="en-US" dirty="0" smtClean="0"/>
                        <a:t>郭丙男</a:t>
                      </a:r>
                    </a:p>
                    <a:p>
                      <a:endParaRPr lang="zh-CN" altLang="en-US" dirty="0"/>
                    </a:p>
                  </a:txBody>
                  <a:tcPr/>
                </a:tc>
                <a:tc>
                  <a:txBody>
                    <a:bodyPr/>
                    <a:lstStyle/>
                    <a:p>
                      <a:r>
                        <a:rPr lang="zh-CN" altLang="en-US" dirty="0" smtClean="0"/>
                        <a:t>韩健、崔晓成</a:t>
                      </a:r>
                      <a:endParaRPr lang="zh-CN" altLang="en-US" dirty="0"/>
                    </a:p>
                  </a:txBody>
                  <a:tcPr/>
                </a:tc>
              </a:tr>
              <a:tr h="413932">
                <a:tc>
                  <a:txBody>
                    <a:bodyPr/>
                    <a:lstStyle/>
                    <a:p>
                      <a:r>
                        <a:rPr lang="zh-CN" altLang="en-US" dirty="0" smtClean="0"/>
                        <a:t>开发组</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郭丙男，各业务系统接口人</a:t>
                      </a:r>
                    </a:p>
                  </a:txBody>
                  <a:tcPr/>
                </a:tc>
                <a:tc>
                  <a:txBody>
                    <a:bodyPr/>
                    <a:lstStyle/>
                    <a:p>
                      <a:r>
                        <a:rPr lang="zh-CN" altLang="en-US" dirty="0" smtClean="0"/>
                        <a:t>王鹏飞、王睿玺、孙勇、罗泽宇、崔晓成</a:t>
                      </a:r>
                      <a:endParaRPr lang="zh-CN" altLang="en-US" dirty="0"/>
                    </a:p>
                  </a:txBody>
                  <a:tcPr/>
                </a:tc>
              </a:tr>
              <a:tr h="413932">
                <a:tc>
                  <a:txBody>
                    <a:bodyPr/>
                    <a:lstStyle/>
                    <a:p>
                      <a:r>
                        <a:rPr lang="zh-CN" altLang="en-US" dirty="0" smtClean="0"/>
                        <a:t>实施、测试组</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郭丙男，各业务系统接口人</a:t>
                      </a:r>
                    </a:p>
                  </a:txBody>
                  <a:tcPr/>
                </a:tc>
                <a:tc>
                  <a:txBody>
                    <a:bodyPr/>
                    <a:lstStyle/>
                    <a:p>
                      <a:r>
                        <a:rPr lang="zh-CN" altLang="en-US" dirty="0" smtClean="0"/>
                        <a:t>赵强、王睿玺</a:t>
                      </a:r>
                      <a:endParaRPr lang="zh-CN" altLang="en-US" dirty="0"/>
                    </a:p>
                  </a:txBody>
                  <a:tcPr/>
                </a:tc>
              </a:tr>
              <a:tr h="413932">
                <a:tc>
                  <a:txBody>
                    <a:bodyPr/>
                    <a:lstStyle/>
                    <a:p>
                      <a:r>
                        <a:rPr lang="zh-CN" altLang="en-US" dirty="0" smtClean="0"/>
                        <a:t>质量控制组</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郭丙男</a:t>
                      </a:r>
                    </a:p>
                  </a:txBody>
                  <a:tcPr/>
                </a:tc>
                <a:tc>
                  <a:txBody>
                    <a:bodyPr/>
                    <a:lstStyle/>
                    <a:p>
                      <a:r>
                        <a:rPr lang="zh-CN" altLang="en-US" dirty="0" smtClean="0"/>
                        <a:t>韩健</a:t>
                      </a:r>
                      <a:endParaRPr lang="zh-CN" altLang="en-US" dirty="0"/>
                    </a:p>
                  </a:txBody>
                  <a:tcPr/>
                </a:tc>
              </a:tr>
              <a:tr h="413932">
                <a:tc>
                  <a:txBody>
                    <a:bodyPr/>
                    <a:lstStyle/>
                    <a:p>
                      <a:endParaRPr lang="zh-CN" altLang="en-US"/>
                    </a:p>
                  </a:txBody>
                  <a:tcPr/>
                </a:tc>
                <a:tc>
                  <a:txBody>
                    <a:bodyPr/>
                    <a:lstStyle/>
                    <a:p>
                      <a:endParaRPr lang="en-US" altLang="zh-CN" dirty="0" smtClean="0"/>
                    </a:p>
                  </a:txBody>
                  <a:tcPr/>
                </a:tc>
                <a:tc>
                  <a:txBody>
                    <a:bodyPr/>
                    <a:lstStyle/>
                    <a:p>
                      <a:endParaRPr lang="zh-CN" altLang="en-US" dirty="0"/>
                    </a:p>
                  </a:txBody>
                  <a:tcPr/>
                </a:tc>
              </a:tr>
            </a:tbl>
          </a:graphicData>
        </a:graphic>
      </p:graphicFrame>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47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9760689" y="31899"/>
            <a:ext cx="243131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项目人员组织及分工</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3499131968"/>
              </p:ext>
            </p:extLst>
          </p:nvPr>
        </p:nvGraphicFramePr>
        <p:xfrm>
          <a:off x="430478" y="1545275"/>
          <a:ext cx="11331044" cy="4846320"/>
        </p:xfrm>
        <a:graphic>
          <a:graphicData uri="http://schemas.openxmlformats.org/drawingml/2006/table">
            <a:tbl>
              <a:tblPr firstRow="1" bandRow="1">
                <a:tableStyleId>{7DF18680-E054-41AD-8BC1-D1AEF772440D}</a:tableStyleId>
              </a:tblPr>
              <a:tblGrid>
                <a:gridCol w="2473324"/>
                <a:gridCol w="4474104"/>
                <a:gridCol w="4383616"/>
              </a:tblGrid>
              <a:tr h="353500">
                <a:tc>
                  <a:txBody>
                    <a:bodyPr/>
                    <a:lstStyle/>
                    <a:p>
                      <a:r>
                        <a:rPr lang="zh-CN" altLang="en-US" dirty="0" smtClean="0"/>
                        <a:t>阶段</a:t>
                      </a:r>
                      <a:endParaRPr lang="zh-CN" altLang="en-US" dirty="0"/>
                    </a:p>
                  </a:txBody>
                  <a:tcPr/>
                </a:tc>
                <a:tc>
                  <a:txBody>
                    <a:bodyPr/>
                    <a:lstStyle/>
                    <a:p>
                      <a:r>
                        <a:rPr lang="zh-CN" altLang="en-US" dirty="0" smtClean="0"/>
                        <a:t>甲方</a:t>
                      </a:r>
                      <a:endParaRPr lang="zh-CN" altLang="en-US" dirty="0"/>
                    </a:p>
                  </a:txBody>
                  <a:tcPr/>
                </a:tc>
                <a:tc>
                  <a:txBody>
                    <a:bodyPr/>
                    <a:lstStyle/>
                    <a:p>
                      <a:r>
                        <a:rPr lang="zh-CN" altLang="en-US" dirty="0" smtClean="0"/>
                        <a:t>乙方（华胜天成）</a:t>
                      </a:r>
                      <a:endParaRPr lang="zh-CN" altLang="en-US" dirty="0"/>
                    </a:p>
                  </a:txBody>
                  <a:tcPr/>
                </a:tc>
              </a:tr>
              <a:tr h="618624">
                <a:tc>
                  <a:txBody>
                    <a:bodyPr/>
                    <a:lstStyle/>
                    <a:p>
                      <a:r>
                        <a:rPr lang="zh-CN" altLang="en-US" dirty="0" smtClean="0"/>
                        <a:t>项目启动</a:t>
                      </a:r>
                      <a:endParaRPr lang="zh-CN" altLang="en-US" dirty="0"/>
                    </a:p>
                  </a:txBody>
                  <a:tcPr/>
                </a:tc>
                <a:tc>
                  <a:txBody>
                    <a:bodyPr/>
                    <a:lstStyle/>
                    <a:p>
                      <a:r>
                        <a:rPr lang="en-US" altLang="zh-CN" dirty="0" smtClean="0"/>
                        <a:t>1.</a:t>
                      </a:r>
                      <a:r>
                        <a:rPr lang="zh-CN" altLang="en-US" dirty="0" smtClean="0"/>
                        <a:t>提供现场办公环境</a:t>
                      </a:r>
                      <a:endParaRPr lang="en-US" altLang="zh-CN" dirty="0" smtClean="0"/>
                    </a:p>
                    <a:p>
                      <a:r>
                        <a:rPr lang="en-US" altLang="zh-CN" dirty="0" smtClean="0"/>
                        <a:t>2.</a:t>
                      </a:r>
                      <a:r>
                        <a:rPr lang="zh-CN" altLang="en-US" dirty="0" smtClean="0"/>
                        <a:t>提供测试、基础生成环境</a:t>
                      </a:r>
                      <a:endParaRPr lang="zh-CN" altLang="en-US" dirty="0"/>
                    </a:p>
                  </a:txBody>
                  <a:tcPr/>
                </a:tc>
                <a:tc>
                  <a:txBody>
                    <a:bodyPr/>
                    <a:lstStyle/>
                    <a:p>
                      <a:r>
                        <a:rPr lang="en-US" altLang="zh-CN" dirty="0" smtClean="0"/>
                        <a:t>1.</a:t>
                      </a:r>
                      <a:r>
                        <a:rPr lang="zh-CN" altLang="en-US" dirty="0" smtClean="0"/>
                        <a:t>确定进厂时间</a:t>
                      </a:r>
                      <a:endParaRPr lang="en-US" altLang="zh-CN" dirty="0" smtClean="0"/>
                    </a:p>
                    <a:p>
                      <a:r>
                        <a:rPr lang="en-US" altLang="zh-CN" dirty="0" smtClean="0"/>
                        <a:t>2.</a:t>
                      </a:r>
                      <a:r>
                        <a:rPr lang="zh-CN" altLang="en-US" dirty="0" smtClean="0"/>
                        <a:t>提供测试、生产软硬件配置需求</a:t>
                      </a:r>
                      <a:endParaRPr lang="zh-CN" altLang="en-US" dirty="0"/>
                    </a:p>
                  </a:txBody>
                  <a:tcPr/>
                </a:tc>
              </a:tr>
              <a:tr h="1148873">
                <a:tc>
                  <a:txBody>
                    <a:bodyPr/>
                    <a:lstStyle/>
                    <a:p>
                      <a:r>
                        <a:rPr lang="zh-CN" altLang="en-US" dirty="0" smtClean="0"/>
                        <a:t>需求调研</a:t>
                      </a:r>
                      <a:endParaRPr lang="zh-CN" altLang="en-US" dirty="0"/>
                    </a:p>
                  </a:txBody>
                  <a:tcPr/>
                </a:tc>
                <a:tc>
                  <a:txBody>
                    <a:bodyPr/>
                    <a:lstStyle/>
                    <a:p>
                      <a:r>
                        <a:rPr lang="en-US" altLang="zh-CN" dirty="0" smtClean="0"/>
                        <a:t>1.</a:t>
                      </a:r>
                      <a:r>
                        <a:rPr lang="zh-CN" altLang="en-US" dirty="0" smtClean="0"/>
                        <a:t>配合乙方完成各功能需求调研</a:t>
                      </a:r>
                      <a:endParaRPr lang="en-US" altLang="zh-CN" dirty="0" smtClean="0"/>
                    </a:p>
                    <a:p>
                      <a:r>
                        <a:rPr lang="en-US" altLang="zh-CN" dirty="0" smtClean="0"/>
                        <a:t>2.</a:t>
                      </a:r>
                      <a:r>
                        <a:rPr lang="zh-CN" altLang="en-US" dirty="0" smtClean="0"/>
                        <a:t>组织各与本项目相关第三方系统负责人配合完成需求调研</a:t>
                      </a:r>
                      <a:endParaRPr lang="en-US" altLang="zh-CN" dirty="0" smtClean="0"/>
                    </a:p>
                    <a:p>
                      <a:r>
                        <a:rPr lang="en-US" altLang="zh-CN" dirty="0" smtClean="0"/>
                        <a:t>3.</a:t>
                      </a:r>
                      <a:r>
                        <a:rPr lang="zh-CN" altLang="en-US" dirty="0" smtClean="0"/>
                        <a:t>需求分析评审</a:t>
                      </a:r>
                      <a:endParaRPr lang="zh-CN" altLang="en-US" dirty="0"/>
                    </a:p>
                  </a:txBody>
                  <a:tcPr/>
                </a:tc>
                <a:tc>
                  <a:txBody>
                    <a:bodyPr/>
                    <a:lstStyle/>
                    <a:p>
                      <a:r>
                        <a:rPr lang="en-US" altLang="zh-CN" dirty="0" smtClean="0"/>
                        <a:t>1.</a:t>
                      </a:r>
                      <a:r>
                        <a:rPr lang="zh-CN" altLang="en-US" dirty="0" smtClean="0"/>
                        <a:t>组织需求讨论会</a:t>
                      </a:r>
                      <a:endParaRPr lang="en-US" altLang="zh-CN" dirty="0" smtClean="0"/>
                    </a:p>
                    <a:p>
                      <a:r>
                        <a:rPr lang="en-US" altLang="zh-CN" dirty="0" smtClean="0"/>
                        <a:t>2.</a:t>
                      </a:r>
                      <a:r>
                        <a:rPr lang="zh-CN" altLang="en-US" dirty="0" smtClean="0"/>
                        <a:t>编写需求分析说明说书</a:t>
                      </a:r>
                      <a:endParaRPr lang="en-US" altLang="zh-CN" dirty="0" smtClean="0"/>
                    </a:p>
                    <a:p>
                      <a:r>
                        <a:rPr lang="en-US" altLang="zh-CN" dirty="0" smtClean="0"/>
                        <a:t>3.</a:t>
                      </a:r>
                      <a:r>
                        <a:rPr lang="zh-CN" altLang="en-US" dirty="0" smtClean="0"/>
                        <a:t>编写系统总体设计、集成方案</a:t>
                      </a:r>
                      <a:endParaRPr lang="zh-CN" altLang="en-US" dirty="0"/>
                    </a:p>
                  </a:txBody>
                  <a:tcPr/>
                </a:tc>
              </a:tr>
              <a:tr h="618624">
                <a:tc>
                  <a:txBody>
                    <a:bodyPr/>
                    <a:lstStyle/>
                    <a:p>
                      <a:r>
                        <a:rPr lang="zh-CN" altLang="en-US" dirty="0" smtClean="0"/>
                        <a:t>设计开发阶段</a:t>
                      </a:r>
                      <a:endParaRPr lang="zh-CN" altLang="en-US" dirty="0"/>
                    </a:p>
                  </a:txBody>
                  <a:tcPr/>
                </a:tc>
                <a:tc>
                  <a:txBody>
                    <a:bodyPr/>
                    <a:lstStyle/>
                    <a:p>
                      <a:r>
                        <a:rPr lang="en-US" altLang="zh-CN" dirty="0" smtClean="0"/>
                        <a:t>1.</a:t>
                      </a:r>
                      <a:r>
                        <a:rPr lang="zh-CN" altLang="en-US" dirty="0" smtClean="0"/>
                        <a:t>设计功能确认</a:t>
                      </a:r>
                      <a:endParaRPr lang="en-US" altLang="zh-CN" dirty="0" smtClean="0"/>
                    </a:p>
                    <a:p>
                      <a:r>
                        <a:rPr lang="en-US" altLang="zh-CN" dirty="0" smtClean="0"/>
                        <a:t>2.</a:t>
                      </a:r>
                      <a:r>
                        <a:rPr lang="zh-CN" altLang="en-US" dirty="0" smtClean="0"/>
                        <a:t>开发功能评审</a:t>
                      </a:r>
                      <a:endParaRPr lang="zh-CN" altLang="en-US" dirty="0"/>
                    </a:p>
                  </a:txBody>
                  <a:tcPr/>
                </a:tc>
                <a:tc>
                  <a:txBody>
                    <a:bodyPr/>
                    <a:lstStyle/>
                    <a:p>
                      <a:r>
                        <a:rPr lang="en-US" altLang="zh-CN" dirty="0" smtClean="0"/>
                        <a:t>1.</a:t>
                      </a:r>
                      <a:r>
                        <a:rPr lang="zh-CN" altLang="en-US" dirty="0" smtClean="0"/>
                        <a:t>功能设计与开发交付</a:t>
                      </a:r>
                      <a:endParaRPr lang="en-US" altLang="zh-CN" dirty="0" smtClean="0"/>
                    </a:p>
                    <a:p>
                      <a:r>
                        <a:rPr lang="en-US" altLang="zh-CN" dirty="0" smtClean="0"/>
                        <a:t>2.</a:t>
                      </a:r>
                      <a:r>
                        <a:rPr lang="zh-CN" altLang="en-US" dirty="0" smtClean="0"/>
                        <a:t>组织甲方进行功能确认</a:t>
                      </a:r>
                      <a:endParaRPr lang="zh-CN" altLang="en-US" dirty="0"/>
                    </a:p>
                  </a:txBody>
                  <a:tcPr/>
                </a:tc>
              </a:tr>
              <a:tr h="883749">
                <a:tc>
                  <a:txBody>
                    <a:bodyPr/>
                    <a:lstStyle/>
                    <a:p>
                      <a:r>
                        <a:rPr lang="zh-CN" altLang="en-US" dirty="0" smtClean="0"/>
                        <a:t>测试部署阶段</a:t>
                      </a:r>
                      <a:endParaRPr lang="zh-CN" altLang="en-US" dirty="0"/>
                    </a:p>
                  </a:txBody>
                  <a:tcPr/>
                </a:tc>
                <a:tc>
                  <a:txBody>
                    <a:bodyPr/>
                    <a:lstStyle/>
                    <a:p>
                      <a:r>
                        <a:rPr lang="en-US" altLang="zh-CN" dirty="0" smtClean="0"/>
                        <a:t>1.</a:t>
                      </a:r>
                      <a:r>
                        <a:rPr lang="zh-CN" altLang="en-US" dirty="0" smtClean="0"/>
                        <a:t>协调与本项目有关第三方系统进行集成对接测试</a:t>
                      </a:r>
                      <a:endParaRPr lang="zh-CN" altLang="en-US" dirty="0"/>
                    </a:p>
                  </a:txBody>
                  <a:tcPr/>
                </a:tc>
                <a:tc>
                  <a:txBody>
                    <a:bodyPr/>
                    <a:lstStyle/>
                    <a:p>
                      <a:r>
                        <a:rPr lang="en-US" altLang="zh-CN" dirty="0" smtClean="0"/>
                        <a:t>1.</a:t>
                      </a:r>
                      <a:r>
                        <a:rPr lang="zh-CN" altLang="en-US" dirty="0" smtClean="0"/>
                        <a:t>集成测试发起</a:t>
                      </a:r>
                      <a:endParaRPr lang="en-US" altLang="zh-CN" dirty="0" smtClean="0"/>
                    </a:p>
                    <a:p>
                      <a:r>
                        <a:rPr lang="en-US" altLang="zh-CN" dirty="0" smtClean="0"/>
                        <a:t>2.</a:t>
                      </a:r>
                      <a:r>
                        <a:rPr lang="zh-CN" altLang="en-US" dirty="0" smtClean="0"/>
                        <a:t>功能自测</a:t>
                      </a:r>
                      <a:endParaRPr lang="en-US" altLang="zh-CN" dirty="0" smtClean="0"/>
                    </a:p>
                    <a:p>
                      <a:r>
                        <a:rPr lang="en-US" altLang="zh-CN" dirty="0" smtClean="0"/>
                        <a:t>3.</a:t>
                      </a:r>
                      <a:r>
                        <a:rPr lang="zh-CN" altLang="en-US" dirty="0" smtClean="0"/>
                        <a:t>系统实施配置</a:t>
                      </a:r>
                      <a:endParaRPr lang="zh-CN" altLang="en-US" dirty="0"/>
                    </a:p>
                  </a:txBody>
                  <a:tcPr/>
                </a:tc>
              </a:tr>
              <a:tr h="358409">
                <a:tc>
                  <a:txBody>
                    <a:bodyPr/>
                    <a:lstStyle/>
                    <a:p>
                      <a:r>
                        <a:rPr lang="zh-CN" altLang="en-US" dirty="0" smtClean="0"/>
                        <a:t>上线阶段</a:t>
                      </a:r>
                      <a:endParaRPr lang="zh-CN" altLang="en-US" dirty="0"/>
                    </a:p>
                  </a:txBody>
                  <a:tcPr/>
                </a:tc>
                <a:tc>
                  <a:txBody>
                    <a:bodyPr/>
                    <a:lstStyle/>
                    <a:p>
                      <a:r>
                        <a:rPr lang="en-US" altLang="zh-CN" dirty="0" smtClean="0"/>
                        <a:t>1.</a:t>
                      </a:r>
                      <a:r>
                        <a:rPr lang="zh-CN" altLang="en-US" dirty="0" smtClean="0"/>
                        <a:t>提供上线生产环境</a:t>
                      </a:r>
                      <a:endParaRPr lang="zh-CN" altLang="en-US" dirty="0"/>
                    </a:p>
                  </a:txBody>
                  <a:tcPr/>
                </a:tc>
                <a:tc>
                  <a:txBody>
                    <a:bodyPr/>
                    <a:lstStyle/>
                    <a:p>
                      <a:r>
                        <a:rPr lang="en-US" altLang="zh-CN" dirty="0" smtClean="0"/>
                        <a:t>1.</a:t>
                      </a:r>
                      <a:r>
                        <a:rPr lang="zh-CN" altLang="en-US" dirty="0" smtClean="0"/>
                        <a:t>上线试运行值守</a:t>
                      </a:r>
                      <a:endParaRPr lang="zh-CN" altLang="en-US" dirty="0"/>
                    </a:p>
                  </a:txBody>
                  <a:tcPr/>
                </a:tc>
              </a:tr>
              <a:tr h="358409">
                <a:tc>
                  <a:txBody>
                    <a:bodyPr/>
                    <a:lstStyle/>
                    <a:p>
                      <a:endParaRPr lang="zh-CN" altLang="en-US"/>
                    </a:p>
                  </a:txBody>
                  <a:tcPr/>
                </a:tc>
                <a:tc>
                  <a:txBody>
                    <a:bodyPr/>
                    <a:lstStyle/>
                    <a:p>
                      <a:endParaRPr lang="zh-CN" altLang="en-US"/>
                    </a:p>
                  </a:txBody>
                  <a:tcPr/>
                </a:tc>
                <a:tc>
                  <a:txBody>
                    <a:bodyPr/>
                    <a:lstStyle/>
                    <a:p>
                      <a:endParaRPr lang="zh-CN" altLang="en-US"/>
                    </a:p>
                  </a:txBody>
                  <a:tcPr/>
                </a:tc>
              </a:tr>
              <a:tr h="358409">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7"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28004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88"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0" name="副标题 3"/>
          <p:cNvSpPr txBox="1">
            <a:spLocks/>
          </p:cNvSpPr>
          <p:nvPr/>
        </p:nvSpPr>
        <p:spPr>
          <a:xfrm>
            <a:off x="0" y="2661098"/>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en-US" altLang="zh-CN"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04 </a:t>
            </a:r>
            <a:r>
              <a:rPr lang="zh-CN" altLang="en-US"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项目沟通计划</a:t>
            </a:r>
            <a:endParaRPr lang="zh-CN" altLang="en-US" sz="4000" b="1" kern="0" spc="1000" dirty="0">
              <a:solidFill>
                <a:schemeClr val="tx1"/>
              </a:solidFill>
              <a:effectLst>
                <a:outerShdw blurRad="38100" dist="38100" dir="2700000" algn="tl">
                  <a:srgbClr val="000000">
                    <a:alpha val="43137"/>
                  </a:srgbClr>
                </a:outerShdw>
              </a:effectLst>
              <a:ea typeface="微软雅黑" panose="020B0503020204020204" pitchFamily="34" charset="-122"/>
              <a:cs typeface="+mj-cs"/>
            </a:endParaRPr>
          </a:p>
        </p:txBody>
      </p:sp>
    </p:spTree>
    <p:extLst>
      <p:ext uri="{BB962C8B-B14F-4D97-AF65-F5344CB8AC3E}">
        <p14:creationId xmlns:p14="http://schemas.microsoft.com/office/powerpoint/2010/main" val="339793022"/>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88"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0" name="副标题 3"/>
          <p:cNvSpPr txBox="1">
            <a:spLocks/>
          </p:cNvSpPr>
          <p:nvPr/>
        </p:nvSpPr>
        <p:spPr>
          <a:xfrm>
            <a:off x="0" y="2661098"/>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en-US" altLang="zh-CN"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01 </a:t>
            </a:r>
            <a:r>
              <a:rPr lang="zh-CN" altLang="en-US"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项目建设目标与要求</a:t>
            </a:r>
            <a:endParaRPr lang="zh-CN" altLang="en-US" sz="4000" b="1" kern="0" spc="1000" dirty="0">
              <a:solidFill>
                <a:schemeClr val="tx1"/>
              </a:solidFill>
              <a:effectLst>
                <a:outerShdw blurRad="38100" dist="38100" dir="2700000" algn="tl">
                  <a:srgbClr val="000000">
                    <a:alpha val="43137"/>
                  </a:srgbClr>
                </a:outerShdw>
              </a:effectLst>
              <a:ea typeface="微软雅黑" panose="020B0503020204020204" pitchFamily="34" charset="-122"/>
              <a:cs typeface="+mj-cs"/>
            </a:endParaRPr>
          </a:p>
        </p:txBody>
      </p:sp>
    </p:spTree>
    <p:extLst>
      <p:ext uri="{BB962C8B-B14F-4D97-AF65-F5344CB8AC3E}">
        <p14:creationId xmlns:p14="http://schemas.microsoft.com/office/powerpoint/2010/main" val="1742423182"/>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10377377" y="31899"/>
            <a:ext cx="1814623"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项目沟通计划</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4127434050"/>
              </p:ext>
            </p:extLst>
          </p:nvPr>
        </p:nvGraphicFramePr>
        <p:xfrm>
          <a:off x="141979" y="1615832"/>
          <a:ext cx="11871829" cy="4901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6"/>
          <p:cNvSpPr txBox="1"/>
          <p:nvPr/>
        </p:nvSpPr>
        <p:spPr>
          <a:xfrm>
            <a:off x="773126" y="1101997"/>
            <a:ext cx="10385526" cy="1255728"/>
          </a:xfrm>
          <a:prstGeom prst="rect">
            <a:avLst/>
          </a:prstGeom>
          <a:noFill/>
        </p:spPr>
        <p:txBody>
          <a:bodyPr wrap="square" rtlCol="0">
            <a:spAutoFit/>
          </a:bodyPr>
          <a:lstStyle/>
          <a:p>
            <a:pPr>
              <a:lnSpc>
                <a:spcPct val="150000"/>
              </a:lnSpc>
              <a:spcBef>
                <a:spcPct val="20000"/>
              </a:spcBef>
              <a:buClr>
                <a:srgbClr val="FF6600"/>
              </a:buClr>
              <a:defRPr/>
            </a:pPr>
            <a:r>
              <a:rPr lang="en-US" altLang="zh-CN" b="1" dirty="0" smtClean="0">
                <a:latin typeface="微软雅黑" pitchFamily="34" charset="-122"/>
                <a:ea typeface="微软雅黑" pitchFamily="34" charset="-122"/>
              </a:rPr>
              <a:t>	</a:t>
            </a:r>
            <a:r>
              <a:rPr lang="zh-CN" altLang="en-US" b="1" dirty="0" smtClean="0">
                <a:latin typeface="微软雅黑" pitchFamily="34" charset="-122"/>
                <a:ea typeface="微软雅黑" pitchFamily="34" charset="-122"/>
              </a:rPr>
              <a:t>项目</a:t>
            </a:r>
            <a:r>
              <a:rPr lang="zh-CN" altLang="en-US" b="1" dirty="0">
                <a:latin typeface="微软雅黑" pitchFamily="34" charset="-122"/>
                <a:ea typeface="微软雅黑" pitchFamily="34" charset="-122"/>
              </a:rPr>
              <a:t>沟通管理包括：项目周期性的沟通机制建立、项目的启动会、项目例会、非正式沟通、</a:t>
            </a:r>
            <a:endParaRPr lang="en-US" altLang="zh-CN" b="1" dirty="0">
              <a:latin typeface="微软雅黑" pitchFamily="34" charset="-122"/>
              <a:ea typeface="微软雅黑" pitchFamily="34" charset="-122"/>
            </a:endParaRPr>
          </a:p>
          <a:p>
            <a:pPr>
              <a:lnSpc>
                <a:spcPct val="150000"/>
              </a:lnSpc>
              <a:spcBef>
                <a:spcPct val="20000"/>
              </a:spcBef>
              <a:buClr>
                <a:srgbClr val="FF6600"/>
              </a:buClr>
              <a:defRPr/>
            </a:pPr>
            <a:r>
              <a:rPr lang="zh-CN" altLang="en-US" b="1" dirty="0" smtClean="0">
                <a:latin typeface="微软雅黑" pitchFamily="34" charset="-122"/>
                <a:ea typeface="微软雅黑" pitchFamily="34" charset="-122"/>
              </a:rPr>
              <a:t>项目</a:t>
            </a:r>
            <a:r>
              <a:rPr lang="zh-CN" altLang="en-US" b="1" dirty="0">
                <a:latin typeface="微软雅黑" pitchFamily="34" charset="-122"/>
                <a:ea typeface="微软雅黑" pitchFamily="34" charset="-122"/>
              </a:rPr>
              <a:t>的阶段汇报会、项目的最终汇报会等。</a:t>
            </a:r>
            <a:endParaRPr lang="en-US" altLang="zh-CN" b="1" dirty="0">
              <a:latin typeface="微软雅黑" pitchFamily="34" charset="-122"/>
              <a:ea typeface="微软雅黑" pitchFamily="34" charset="-122"/>
            </a:endParaRPr>
          </a:p>
          <a:p>
            <a:endParaRPr lang="zh-CN" altLang="en-US" dirty="0"/>
          </a:p>
        </p:txBody>
      </p:sp>
      <p:sp>
        <p:nvSpPr>
          <p:cNvPr id="8"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9"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9307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88"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0" name="副标题 3"/>
          <p:cNvSpPr txBox="1">
            <a:spLocks/>
          </p:cNvSpPr>
          <p:nvPr/>
        </p:nvSpPr>
        <p:spPr>
          <a:xfrm>
            <a:off x="0" y="2661098"/>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en-US" altLang="zh-CN"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05 </a:t>
            </a:r>
            <a:r>
              <a:rPr lang="zh-CN" altLang="en-US" sz="4000" b="1" kern="0" spc="1000" dirty="0" smtClean="0">
                <a:solidFill>
                  <a:schemeClr val="tx1"/>
                </a:solidFill>
                <a:effectLst>
                  <a:outerShdw blurRad="38100" dist="38100" dir="2700000" algn="tl">
                    <a:srgbClr val="000000">
                      <a:alpha val="43137"/>
                    </a:srgbClr>
                  </a:outerShdw>
                </a:effectLst>
                <a:ea typeface="微软雅黑" panose="020B0503020204020204" pitchFamily="34" charset="-122"/>
                <a:cs typeface="+mj-cs"/>
              </a:rPr>
              <a:t>项目培训计划</a:t>
            </a:r>
            <a:endParaRPr lang="zh-CN" altLang="en-US" sz="4000" b="1" kern="0" spc="1000" dirty="0">
              <a:solidFill>
                <a:schemeClr val="tx1"/>
              </a:solidFill>
              <a:effectLst>
                <a:outerShdw blurRad="38100" dist="38100" dir="2700000" algn="tl">
                  <a:srgbClr val="000000">
                    <a:alpha val="43137"/>
                  </a:srgbClr>
                </a:outerShdw>
              </a:effectLst>
              <a:ea typeface="微软雅黑" panose="020B0503020204020204" pitchFamily="34" charset="-122"/>
              <a:cs typeface="+mj-cs"/>
            </a:endParaRPr>
          </a:p>
        </p:txBody>
      </p:sp>
    </p:spTree>
    <p:extLst>
      <p:ext uri="{BB962C8B-B14F-4D97-AF65-F5344CB8AC3E}">
        <p14:creationId xmlns:p14="http://schemas.microsoft.com/office/powerpoint/2010/main" val="1807651709"/>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10377377" y="31899"/>
            <a:ext cx="1814623"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培训计划</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4" name="图示 3"/>
          <p:cNvGraphicFramePr/>
          <p:nvPr>
            <p:extLst>
              <p:ext uri="{D42A27DB-BD31-4B8C-83A1-F6EECF244321}">
                <p14:modId xmlns:p14="http://schemas.microsoft.com/office/powerpoint/2010/main" val="1390540248"/>
              </p:ext>
            </p:extLst>
          </p:nvPr>
        </p:nvGraphicFramePr>
        <p:xfrm>
          <a:off x="944579" y="1566250"/>
          <a:ext cx="10302843" cy="4916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180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副标题 3"/>
          <p:cNvSpPr txBox="1">
            <a:spLocks/>
          </p:cNvSpPr>
          <p:nvPr/>
        </p:nvSpPr>
        <p:spPr>
          <a:xfrm>
            <a:off x="0" y="2310937"/>
            <a:ext cx="12192000" cy="1066800"/>
          </a:xfrm>
          <a:prstGeom prst="rect">
            <a:avLst/>
          </a:prstGeom>
          <a:ln w="12700">
            <a:miter lim="400000"/>
          </a:ln>
        </p:spPr>
        <p:txBody>
          <a:bodyPr lIns="45719" rIns="45719">
            <a:noAutofit/>
          </a:bodyPr>
          <a:lst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marL="0" indent="0" algn="ctr">
              <a:buFont typeface="Arial" panose="020B0604020202020204"/>
              <a:buNone/>
            </a:pPr>
            <a:r>
              <a:rPr lang="zh-CN" altLang="en-US" b="1" kern="0" spc="1000" dirty="0" smtClean="0">
                <a:solidFill>
                  <a:srgbClr val="42BAC8"/>
                </a:solidFill>
                <a:effectLst>
                  <a:outerShdw blurRad="38100" dist="38100" dir="2700000" algn="tl">
                    <a:srgbClr val="000000">
                      <a:alpha val="43137"/>
                    </a:srgbClr>
                  </a:outerShdw>
                </a:effectLst>
                <a:ea typeface="微软雅黑" panose="020B0503020204020204" pitchFamily="34" charset="-122"/>
                <a:cs typeface="+mj-cs"/>
              </a:rPr>
              <a:t>北京华胜天成科技股份有限公司</a:t>
            </a:r>
            <a:endParaRPr lang="zh-CN" altLang="en-US" b="1" kern="0" spc="1000" dirty="0">
              <a:solidFill>
                <a:srgbClr val="42BAC8"/>
              </a:solidFill>
              <a:effectLst>
                <a:outerShdw blurRad="38100" dist="38100" dir="2700000" algn="tl">
                  <a:srgbClr val="000000">
                    <a:alpha val="43137"/>
                  </a:srgbClr>
                </a:outerShdw>
              </a:effectLst>
              <a:ea typeface="微软雅黑" panose="020B0503020204020204" pitchFamily="34" charset="-122"/>
              <a:cs typeface="+mj-cs"/>
            </a:endParaRPr>
          </a:p>
        </p:txBody>
      </p:sp>
      <p:grpSp>
        <p:nvGrpSpPr>
          <p:cNvPr id="31" name="组合 30"/>
          <p:cNvGrpSpPr/>
          <p:nvPr/>
        </p:nvGrpSpPr>
        <p:grpSpPr>
          <a:xfrm>
            <a:off x="4872050" y="5303104"/>
            <a:ext cx="2290750" cy="456868"/>
            <a:chOff x="4607890" y="4911555"/>
            <a:chExt cx="2780406" cy="554525"/>
          </a:xfrm>
        </p:grpSpPr>
        <p:pic>
          <p:nvPicPr>
            <p:cNvPr id="32"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1405" y="4911555"/>
              <a:ext cx="595379" cy="52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81"/>
            <p:cNvSpPr>
              <a:spLocks noChangeAspect="1" noEditPoints="1"/>
            </p:cNvSpPr>
            <p:nvPr/>
          </p:nvSpPr>
          <p:spPr bwMode="black">
            <a:xfrm>
              <a:off x="4607890" y="4919004"/>
              <a:ext cx="811880" cy="547076"/>
            </a:xfrm>
            <a:custGeom>
              <a:avLst/>
              <a:gdLst>
                <a:gd name="T0" fmla="*/ 2147483647 w 3451"/>
                <a:gd name="T1" fmla="*/ 2147483647 h 2110"/>
                <a:gd name="T2" fmla="*/ 2147483647 w 3451"/>
                <a:gd name="T3" fmla="*/ 2147483647 h 2110"/>
                <a:gd name="T4" fmla="*/ 2147483647 w 3451"/>
                <a:gd name="T5" fmla="*/ 2147483647 h 2110"/>
                <a:gd name="T6" fmla="*/ 2147483647 w 3451"/>
                <a:gd name="T7" fmla="*/ 2147483647 h 2110"/>
                <a:gd name="T8" fmla="*/ 2147483647 w 3451"/>
                <a:gd name="T9" fmla="*/ 2147483647 h 2110"/>
                <a:gd name="T10" fmla="*/ 2147483647 w 3451"/>
                <a:gd name="T11" fmla="*/ 2147483647 h 2110"/>
                <a:gd name="T12" fmla="*/ 2147483647 w 3451"/>
                <a:gd name="T13" fmla="*/ 2147483647 h 2110"/>
                <a:gd name="T14" fmla="*/ 2147483647 w 3451"/>
                <a:gd name="T15" fmla="*/ 2147483647 h 2110"/>
                <a:gd name="T16" fmla="*/ 2147483647 w 3451"/>
                <a:gd name="T17" fmla="*/ 2147483647 h 2110"/>
                <a:gd name="T18" fmla="*/ 2147483647 w 3451"/>
                <a:gd name="T19" fmla="*/ 2147483647 h 2110"/>
                <a:gd name="T20" fmla="*/ 2147483647 w 3451"/>
                <a:gd name="T21" fmla="*/ 2147483647 h 2110"/>
                <a:gd name="T22" fmla="*/ 2147483647 w 3451"/>
                <a:gd name="T23" fmla="*/ 2147483647 h 2110"/>
                <a:gd name="T24" fmla="*/ 2147483647 w 3451"/>
                <a:gd name="T25" fmla="*/ 2147483647 h 2110"/>
                <a:gd name="T26" fmla="*/ 2147483647 w 3451"/>
                <a:gd name="T27" fmla="*/ 2147483647 h 2110"/>
                <a:gd name="T28" fmla="*/ 2147483647 w 3451"/>
                <a:gd name="T29" fmla="*/ 2147483647 h 2110"/>
                <a:gd name="T30" fmla="*/ 2147483647 w 3451"/>
                <a:gd name="T31" fmla="*/ 2147483647 h 2110"/>
                <a:gd name="T32" fmla="*/ 2147483647 w 3451"/>
                <a:gd name="T33" fmla="*/ 2147483647 h 2110"/>
                <a:gd name="T34" fmla="*/ 2147483647 w 3451"/>
                <a:gd name="T35" fmla="*/ 2147483647 h 2110"/>
                <a:gd name="T36" fmla="*/ 2147483647 w 3451"/>
                <a:gd name="T37" fmla="*/ 2147483647 h 2110"/>
                <a:gd name="T38" fmla="*/ 2147483647 w 3451"/>
                <a:gd name="T39" fmla="*/ 2147483647 h 2110"/>
                <a:gd name="T40" fmla="*/ 2147483647 w 3451"/>
                <a:gd name="T41" fmla="*/ 2147483647 h 2110"/>
                <a:gd name="T42" fmla="*/ 2147483647 w 3451"/>
                <a:gd name="T43" fmla="*/ 2147483647 h 2110"/>
                <a:gd name="T44" fmla="*/ 2147483647 w 3451"/>
                <a:gd name="T45" fmla="*/ 2147483647 h 2110"/>
                <a:gd name="T46" fmla="*/ 2147483647 w 3451"/>
                <a:gd name="T47" fmla="*/ 2147483647 h 2110"/>
                <a:gd name="T48" fmla="*/ 2147483647 w 3451"/>
                <a:gd name="T49" fmla="*/ 2147483647 h 2110"/>
                <a:gd name="T50" fmla="*/ 2147483647 w 3451"/>
                <a:gd name="T51" fmla="*/ 2147483647 h 2110"/>
                <a:gd name="T52" fmla="*/ 2147483647 w 3451"/>
                <a:gd name="T53" fmla="*/ 2147483647 h 2110"/>
                <a:gd name="T54" fmla="*/ 2147483647 w 3451"/>
                <a:gd name="T55" fmla="*/ 2147483647 h 2110"/>
                <a:gd name="T56" fmla="*/ 2147483647 w 3451"/>
                <a:gd name="T57" fmla="*/ 2147483647 h 2110"/>
                <a:gd name="T58" fmla="*/ 2147483647 w 3451"/>
                <a:gd name="T59" fmla="*/ 2147483647 h 2110"/>
                <a:gd name="T60" fmla="*/ 2147483647 w 3451"/>
                <a:gd name="T61" fmla="*/ 2147483647 h 2110"/>
                <a:gd name="T62" fmla="*/ 2147483647 w 3451"/>
                <a:gd name="T63" fmla="*/ 2147483647 h 2110"/>
                <a:gd name="T64" fmla="*/ 2147483647 w 3451"/>
                <a:gd name="T65" fmla="*/ 2147483647 h 2110"/>
                <a:gd name="T66" fmla="*/ 2147483647 w 3451"/>
                <a:gd name="T67" fmla="*/ 2147483647 h 2110"/>
                <a:gd name="T68" fmla="*/ 2147483647 w 3451"/>
                <a:gd name="T69" fmla="*/ 2147483647 h 2110"/>
                <a:gd name="T70" fmla="*/ 2147483647 w 3451"/>
                <a:gd name="T71" fmla="*/ 2147483647 h 2110"/>
                <a:gd name="T72" fmla="*/ 2147483647 w 3451"/>
                <a:gd name="T73" fmla="*/ 2147483647 h 2110"/>
                <a:gd name="T74" fmla="*/ 2147483647 w 3451"/>
                <a:gd name="T75" fmla="*/ 2147483647 h 2110"/>
                <a:gd name="T76" fmla="*/ 2147483647 w 3451"/>
                <a:gd name="T77" fmla="*/ 2147483647 h 2110"/>
                <a:gd name="T78" fmla="*/ 2147483647 w 3451"/>
                <a:gd name="T79" fmla="*/ 2147483647 h 2110"/>
                <a:gd name="T80" fmla="*/ 2147483647 w 3451"/>
                <a:gd name="T81" fmla="*/ 2147483647 h 2110"/>
                <a:gd name="T82" fmla="*/ 2147483647 w 3451"/>
                <a:gd name="T83" fmla="*/ 2147483647 h 2110"/>
                <a:gd name="T84" fmla="*/ 2147483647 w 3451"/>
                <a:gd name="T85" fmla="*/ 2147483647 h 2110"/>
                <a:gd name="T86" fmla="*/ 2147483647 w 3451"/>
                <a:gd name="T87" fmla="*/ 2147483647 h 2110"/>
                <a:gd name="T88" fmla="*/ 2147483647 w 3451"/>
                <a:gd name="T89" fmla="*/ 2147483647 h 2110"/>
                <a:gd name="T90" fmla="*/ 2147483647 w 3451"/>
                <a:gd name="T91" fmla="*/ 2147483647 h 2110"/>
                <a:gd name="T92" fmla="*/ 2147483647 w 3451"/>
                <a:gd name="T93" fmla="*/ 2147483647 h 2110"/>
                <a:gd name="T94" fmla="*/ 2147483647 w 3451"/>
                <a:gd name="T95" fmla="*/ 2147483647 h 2110"/>
                <a:gd name="T96" fmla="*/ 2147483647 w 3451"/>
                <a:gd name="T97" fmla="*/ 2147483647 h 2110"/>
                <a:gd name="T98" fmla="*/ 2147483647 w 3451"/>
                <a:gd name="T99" fmla="*/ 2147483647 h 2110"/>
                <a:gd name="T100" fmla="*/ 2147483647 w 3451"/>
                <a:gd name="T101" fmla="*/ 2147483647 h 2110"/>
                <a:gd name="T102" fmla="*/ 2147483647 w 3451"/>
                <a:gd name="T103" fmla="*/ 2147483647 h 2110"/>
                <a:gd name="T104" fmla="*/ 2147483647 w 3451"/>
                <a:gd name="T105" fmla="*/ 2147483647 h 2110"/>
                <a:gd name="T106" fmla="*/ 2147483647 w 3451"/>
                <a:gd name="T107" fmla="*/ 2147483647 h 2110"/>
                <a:gd name="T108" fmla="*/ 2147483647 w 3451"/>
                <a:gd name="T109" fmla="*/ 2147483647 h 2110"/>
                <a:gd name="T110" fmla="*/ 2147483647 w 3451"/>
                <a:gd name="T111" fmla="*/ 2147483647 h 2110"/>
                <a:gd name="T112" fmla="*/ 2147483647 w 3451"/>
                <a:gd name="T113" fmla="*/ 2147483647 h 2110"/>
                <a:gd name="T114" fmla="*/ 2147483647 w 3451"/>
                <a:gd name="T115" fmla="*/ 2147483647 h 2110"/>
                <a:gd name="T116" fmla="*/ 2147483647 w 3451"/>
                <a:gd name="T117" fmla="*/ 2147483647 h 2110"/>
                <a:gd name="T118" fmla="*/ 2147483647 w 3451"/>
                <a:gd name="T119" fmla="*/ 2147483647 h 2110"/>
                <a:gd name="T120" fmla="*/ 2147483647 w 3451"/>
                <a:gd name="T121" fmla="*/ 2147483647 h 2110"/>
                <a:gd name="T122" fmla="*/ 2147483647 w 3451"/>
                <a:gd name="T123" fmla="*/ 2147483647 h 2110"/>
                <a:gd name="T124" fmla="*/ 2147483647 w 3451"/>
                <a:gd name="T125" fmla="*/ 2147483647 h 21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51"/>
                <a:gd name="T190" fmla="*/ 0 h 2110"/>
                <a:gd name="T191" fmla="*/ 3451 w 3451"/>
                <a:gd name="T192" fmla="*/ 2110 h 21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1714" tIns="30860" rIns="61714" bIns="30860"/>
            <a:lstStyle>
              <a:defPPr>
                <a:defRPr lang="en-US"/>
              </a:defPPr>
              <a:lvl1pPr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339725" indent="1143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682625" indent="2286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025525" indent="3429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368425" indent="4572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4" name="Freeform 18"/>
            <p:cNvSpPr>
              <a:spLocks noEditPoints="1"/>
            </p:cNvSpPr>
            <p:nvPr/>
          </p:nvSpPr>
          <p:spPr bwMode="black">
            <a:xfrm>
              <a:off x="6822207" y="4919003"/>
              <a:ext cx="566089" cy="514582"/>
            </a:xfrm>
            <a:custGeom>
              <a:avLst/>
              <a:gdLst>
                <a:gd name="T0" fmla="*/ 2147483647 w 246"/>
                <a:gd name="T1" fmla="*/ 2147483647 h 300"/>
                <a:gd name="T2" fmla="*/ 2147483647 w 246"/>
                <a:gd name="T3" fmla="*/ 2147483647 h 300"/>
                <a:gd name="T4" fmla="*/ 2147483647 w 246"/>
                <a:gd name="T5" fmla="*/ 2147483647 h 300"/>
                <a:gd name="T6" fmla="*/ 2147483647 w 246"/>
                <a:gd name="T7" fmla="*/ 2147483647 h 300"/>
                <a:gd name="T8" fmla="*/ 2147483647 w 246"/>
                <a:gd name="T9" fmla="*/ 2147483647 h 300"/>
                <a:gd name="T10" fmla="*/ 2147483647 w 246"/>
                <a:gd name="T11" fmla="*/ 2147483647 h 300"/>
                <a:gd name="T12" fmla="*/ 2147483647 w 246"/>
                <a:gd name="T13" fmla="*/ 2147483647 h 300"/>
                <a:gd name="T14" fmla="*/ 2147483647 w 246"/>
                <a:gd name="T15" fmla="*/ 2147483647 h 300"/>
                <a:gd name="T16" fmla="*/ 2147483647 w 246"/>
                <a:gd name="T17" fmla="*/ 2147483647 h 300"/>
                <a:gd name="T18" fmla="*/ 2147483647 w 246"/>
                <a:gd name="T19" fmla="*/ 2147483647 h 300"/>
                <a:gd name="T20" fmla="*/ 2147483647 w 246"/>
                <a:gd name="T21" fmla="*/ 2147483647 h 300"/>
                <a:gd name="T22" fmla="*/ 2147483647 w 246"/>
                <a:gd name="T23" fmla="*/ 2147483647 h 300"/>
                <a:gd name="T24" fmla="*/ 2147483647 w 246"/>
                <a:gd name="T25" fmla="*/ 2147483647 h 300"/>
                <a:gd name="T26" fmla="*/ 2147483647 w 246"/>
                <a:gd name="T27" fmla="*/ 2147483647 h 300"/>
                <a:gd name="T28" fmla="*/ 2147483647 w 246"/>
                <a:gd name="T29" fmla="*/ 2147483647 h 300"/>
                <a:gd name="T30" fmla="*/ 0 w 246"/>
                <a:gd name="T31" fmla="*/ 2147483647 h 300"/>
                <a:gd name="T32" fmla="*/ 2147483647 w 246"/>
                <a:gd name="T33" fmla="*/ 2147483647 h 300"/>
                <a:gd name="T34" fmla="*/ 2147483647 w 246"/>
                <a:gd name="T35" fmla="*/ 2147483647 h 300"/>
                <a:gd name="T36" fmla="*/ 2147483647 w 246"/>
                <a:gd name="T37" fmla="*/ 2147483647 h 300"/>
                <a:gd name="T38" fmla="*/ 2147483647 w 246"/>
                <a:gd name="T39" fmla="*/ 2147483647 h 300"/>
                <a:gd name="T40" fmla="*/ 2147483647 w 246"/>
                <a:gd name="T41" fmla="*/ 2147483647 h 300"/>
                <a:gd name="T42" fmla="*/ 2147483647 w 246"/>
                <a:gd name="T43" fmla="*/ 2147483647 h 300"/>
                <a:gd name="T44" fmla="*/ 2147483647 w 246"/>
                <a:gd name="T45" fmla="*/ 2147483647 h 300"/>
                <a:gd name="T46" fmla="*/ 2147483647 w 246"/>
                <a:gd name="T47" fmla="*/ 0 h 300"/>
                <a:gd name="T48" fmla="*/ 2147483647 w 246"/>
                <a:gd name="T49" fmla="*/ 2147483647 h 300"/>
                <a:gd name="T50" fmla="*/ 2147483647 w 246"/>
                <a:gd name="T51" fmla="*/ 2147483647 h 300"/>
                <a:gd name="T52" fmla="*/ 2147483647 w 246"/>
                <a:gd name="T53" fmla="*/ 2147483647 h 300"/>
                <a:gd name="T54" fmla="*/ 2147483647 w 246"/>
                <a:gd name="T55" fmla="*/ 2147483647 h 300"/>
                <a:gd name="T56" fmla="*/ 2147483647 w 246"/>
                <a:gd name="T57" fmla="*/ 2147483647 h 300"/>
                <a:gd name="T58" fmla="*/ 2147483647 w 246"/>
                <a:gd name="T59" fmla="*/ 2147483647 h 300"/>
                <a:gd name="T60" fmla="*/ 2147483647 w 246"/>
                <a:gd name="T61" fmla="*/ 2147483647 h 300"/>
                <a:gd name="T62" fmla="*/ 2147483647 w 246"/>
                <a:gd name="T63" fmla="*/ 2147483647 h 300"/>
                <a:gd name="T64" fmla="*/ 2147483647 w 246"/>
                <a:gd name="T65" fmla="*/ 2147483647 h 300"/>
                <a:gd name="T66" fmla="*/ 2147483647 w 246"/>
                <a:gd name="T67" fmla="*/ 2147483647 h 300"/>
                <a:gd name="T68" fmla="*/ 2147483647 w 246"/>
                <a:gd name="T69" fmla="*/ 2147483647 h 300"/>
                <a:gd name="T70" fmla="*/ 2147483647 w 246"/>
                <a:gd name="T71" fmla="*/ 2147483647 h 300"/>
                <a:gd name="T72" fmla="*/ 2147483647 w 246"/>
                <a:gd name="T73" fmla="*/ 2147483647 h 300"/>
                <a:gd name="T74" fmla="*/ 2147483647 w 246"/>
                <a:gd name="T75" fmla="*/ 2147483647 h 300"/>
                <a:gd name="T76" fmla="*/ 2147483647 w 246"/>
                <a:gd name="T77" fmla="*/ 2147483647 h 300"/>
                <a:gd name="T78" fmla="*/ 2147483647 w 246"/>
                <a:gd name="T79" fmla="*/ 2147483647 h 300"/>
                <a:gd name="T80" fmla="*/ 2147483647 w 246"/>
                <a:gd name="T81" fmla="*/ 2147483647 h 300"/>
                <a:gd name="T82" fmla="*/ 2147483647 w 246"/>
                <a:gd name="T83" fmla="*/ 2147483647 h 300"/>
                <a:gd name="T84" fmla="*/ 2147483647 w 246"/>
                <a:gd name="T85" fmla="*/ 2147483647 h 300"/>
                <a:gd name="T86" fmla="*/ 2147483647 w 246"/>
                <a:gd name="T87" fmla="*/ 2147483647 h 300"/>
                <a:gd name="T88" fmla="*/ 2147483647 w 246"/>
                <a:gd name="T89" fmla="*/ 2147483647 h 300"/>
                <a:gd name="T90" fmla="*/ 2147483647 w 246"/>
                <a:gd name="T91" fmla="*/ 2147483647 h 300"/>
                <a:gd name="T92" fmla="*/ 2147483647 w 246"/>
                <a:gd name="T93" fmla="*/ 2147483647 h 300"/>
                <a:gd name="T94" fmla="*/ 2147483647 w 246"/>
                <a:gd name="T95" fmla="*/ 2147483647 h 300"/>
                <a:gd name="T96" fmla="*/ 2147483647 w 246"/>
                <a:gd name="T97" fmla="*/ 2147483647 h 300"/>
                <a:gd name="T98" fmla="*/ 2147483647 w 246"/>
                <a:gd name="T99" fmla="*/ 2147483647 h 300"/>
                <a:gd name="T100" fmla="*/ 2147483647 w 246"/>
                <a:gd name="T101" fmla="*/ 2147483647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300"/>
                <a:gd name="T155" fmla="*/ 246 w 246"/>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7" tIns="41149" rIns="82297" bIns="41149"/>
            <a:lstStyle>
              <a:defPPr>
                <a:defRPr lang="en-US"/>
              </a:defPPr>
              <a:lvl1pPr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339725" indent="1143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682625" indent="2286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025525" indent="3429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368425" indent="457200" algn="l" defTabSz="682625" rtl="0" fontAlgn="base">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sp>
        <p:nvSpPr>
          <p:cNvPr id="35" name="标题 2"/>
          <p:cNvSpPr txBox="1">
            <a:spLocks/>
          </p:cNvSpPr>
          <p:nvPr/>
        </p:nvSpPr>
        <p:spPr>
          <a:xfrm>
            <a:off x="0" y="3367506"/>
            <a:ext cx="12192000" cy="1006475"/>
          </a:xfrm>
          <a:prstGeom prst="rect">
            <a:avLst/>
          </a:prstGeom>
        </p:spPr>
        <p:txBody>
          <a:bodyPr/>
          <a:lst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Arial" panose="020B0604020202020204"/>
                <a:ea typeface="Arial" panose="020B0604020202020204"/>
                <a:cs typeface="Arial" panose="020B0604020202020204"/>
                <a:sym typeface="Arial" panose="020B0604020202020204"/>
              </a:defRPr>
            </a:lvl9pPr>
          </a:lstStyle>
          <a:p>
            <a:pPr algn="ctr"/>
            <a:r>
              <a:rPr lang="zh-CN" altLang="en-US" sz="4800" kern="0" spc="300" dirty="0" smtClean="0">
                <a:solidFill>
                  <a:srgbClr val="42BAC8"/>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t>谢谢观看</a:t>
            </a:r>
            <a:endParaRPr lang="zh-CN" altLang="en-US" sz="4800" kern="0" spc="300" dirty="0">
              <a:solidFill>
                <a:srgbClr val="42BAC8"/>
              </a:solidFill>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14"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738249262"/>
      </p:ext>
    </p:extLst>
  </p:cSld>
  <p:clrMapOvr>
    <a:masterClrMapping/>
  </p:clrMapOvr>
  <p:transition spd="slow">
    <p:push dir="u"/>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latin typeface="华文行楷" panose="02010800040101010101" pitchFamily="2" charset="-122"/>
                <a:ea typeface="华文行楷" panose="02010800040101010101" pitchFamily="2" charset="-122"/>
              </a:rPr>
              <a:t>企业数据中心项目</a:t>
            </a:r>
            <a:r>
              <a:rPr lang="en-US" altLang="zh-CN" sz="1600" dirty="0" smtClean="0">
                <a:latin typeface="华文行楷" panose="02010800040101010101" pitchFamily="2" charset="-122"/>
                <a:ea typeface="华文行楷" panose="02010800040101010101" pitchFamily="2" charset="-122"/>
              </a:rPr>
              <a:t>-</a:t>
            </a:r>
            <a:r>
              <a:rPr lang="zh-CN" altLang="en-US" sz="1600" dirty="0" smtClean="0">
                <a:latin typeface="华文行楷" panose="02010800040101010101" pitchFamily="2" charset="-122"/>
                <a:ea typeface="华文行楷" panose="02010800040101010101" pitchFamily="2" charset="-122"/>
              </a:rPr>
              <a:t>数据门户项目启动会</a:t>
            </a:r>
            <a:endParaRPr lang="zh-CN" altLang="en-US" sz="1600" dirty="0">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8498959" y="10633"/>
            <a:ext cx="3693041"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8" name="图示 7"/>
          <p:cNvGraphicFramePr/>
          <p:nvPr>
            <p:extLst>
              <p:ext uri="{D42A27DB-BD31-4B8C-83A1-F6EECF244321}">
                <p14:modId xmlns:p14="http://schemas.microsoft.com/office/powerpoint/2010/main" val="2879891761"/>
              </p:ext>
            </p:extLst>
          </p:nvPr>
        </p:nvGraphicFramePr>
        <p:xfrm>
          <a:off x="280554" y="820882"/>
          <a:ext cx="11745191" cy="6037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0190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latin typeface="华文行楷" panose="02010800040101010101" pitchFamily="2" charset="-122"/>
                <a:ea typeface="华文行楷" panose="02010800040101010101" pitchFamily="2" charset="-122"/>
              </a:rPr>
              <a:t>企业数据中心项目</a:t>
            </a:r>
            <a:r>
              <a:rPr lang="en-US" altLang="zh-CN" sz="1600" dirty="0" smtClean="0">
                <a:latin typeface="华文行楷" panose="02010800040101010101" pitchFamily="2" charset="-122"/>
                <a:ea typeface="华文行楷" panose="02010800040101010101" pitchFamily="2" charset="-122"/>
              </a:rPr>
              <a:t>-</a:t>
            </a:r>
            <a:r>
              <a:rPr lang="zh-CN" altLang="en-US" sz="1600" dirty="0" smtClean="0">
                <a:latin typeface="华文行楷" panose="02010800040101010101" pitchFamily="2" charset="-122"/>
                <a:ea typeface="华文行楷" panose="02010800040101010101" pitchFamily="2" charset="-122"/>
              </a:rPr>
              <a:t>数据门户项目启动会</a:t>
            </a:r>
            <a:endParaRPr lang="zh-CN" altLang="en-US" sz="1600" dirty="0">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8498959" y="10633"/>
            <a:ext cx="3693041"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a:t>
            </a:r>
            <a:r>
              <a:rPr lang="en-US" altLang="zh-CN" sz="1800" dirty="0" smtClean="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总体</a:t>
            </a:r>
            <a:r>
              <a:rPr lang="zh-CN" altLang="en-US" sz="1800" dirty="0" smtClean="0">
                <a:solidFill>
                  <a:schemeClr val="bg1"/>
                </a:solidFill>
                <a:latin typeface="微软雅黑" panose="020B0503020204020204" pitchFamily="34" charset="-122"/>
                <a:ea typeface="微软雅黑" panose="020B0503020204020204" pitchFamily="34" charset="-122"/>
              </a:rPr>
              <a:t>架构</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pic>
        <p:nvPicPr>
          <p:cNvPr id="7" name="图片 6"/>
          <p:cNvPicPr>
            <a:picLocks noChangeAspect="1"/>
          </p:cNvPicPr>
          <p:nvPr/>
        </p:nvPicPr>
        <p:blipFill>
          <a:blip r:embed="rId3"/>
          <a:stretch>
            <a:fillRect/>
          </a:stretch>
        </p:blipFill>
        <p:spPr>
          <a:xfrm>
            <a:off x="1250840" y="497883"/>
            <a:ext cx="9796220" cy="6360117"/>
          </a:xfrm>
          <a:prstGeom prst="rect">
            <a:avLst/>
          </a:prstGeom>
        </p:spPr>
      </p:pic>
    </p:spTree>
    <p:extLst>
      <p:ext uri="{BB962C8B-B14F-4D97-AF65-F5344CB8AC3E}">
        <p14:creationId xmlns:p14="http://schemas.microsoft.com/office/powerpoint/2010/main" val="709490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8274867" y="10633"/>
            <a:ext cx="3917133"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a:t>
            </a:r>
            <a:r>
              <a:rPr lang="en-US" altLang="zh-CN" sz="1800" dirty="0" smtClean="0">
                <a:solidFill>
                  <a:schemeClr val="bg1"/>
                </a:solidFill>
                <a:latin typeface="微软雅黑" panose="020B0503020204020204" pitchFamily="34" charset="-122"/>
                <a:ea typeface="微软雅黑" panose="020B0503020204020204" pitchFamily="34" charset="-122"/>
              </a:rPr>
              <a:t>-</a:t>
            </a:r>
            <a:r>
              <a:rPr lang="zh-CN" altLang="en-US" sz="1800" dirty="0" smtClean="0">
                <a:solidFill>
                  <a:schemeClr val="bg1"/>
                </a:solidFill>
                <a:latin typeface="微软雅黑" panose="020B0503020204020204" pitchFamily="34" charset="-122"/>
                <a:ea typeface="微软雅黑" panose="020B0503020204020204" pitchFamily="34" charset="-122"/>
              </a:rPr>
              <a:t>系统组件划分</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pic>
        <p:nvPicPr>
          <p:cNvPr id="7" name="图片 6"/>
          <p:cNvPicPr>
            <a:picLocks noChangeAspect="1"/>
          </p:cNvPicPr>
          <p:nvPr/>
        </p:nvPicPr>
        <p:blipFill>
          <a:blip r:embed="rId3"/>
          <a:stretch>
            <a:fillRect/>
          </a:stretch>
        </p:blipFill>
        <p:spPr>
          <a:xfrm>
            <a:off x="2138011" y="329610"/>
            <a:ext cx="8095422" cy="6570353"/>
          </a:xfrm>
          <a:prstGeom prst="rect">
            <a:avLst/>
          </a:prstGeom>
        </p:spPr>
      </p:pic>
    </p:spTree>
    <p:extLst>
      <p:ext uri="{BB962C8B-B14F-4D97-AF65-F5344CB8AC3E}">
        <p14:creationId xmlns:p14="http://schemas.microsoft.com/office/powerpoint/2010/main" val="275673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统一用户中心</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5" name="图示 4"/>
          <p:cNvGraphicFramePr/>
          <p:nvPr>
            <p:extLst>
              <p:ext uri="{D42A27DB-BD31-4B8C-83A1-F6EECF244321}">
                <p14:modId xmlns:p14="http://schemas.microsoft.com/office/powerpoint/2010/main" val="2236286460"/>
              </p:ext>
            </p:extLst>
          </p:nvPr>
        </p:nvGraphicFramePr>
        <p:xfrm>
          <a:off x="1610008" y="1258433"/>
          <a:ext cx="8971984" cy="5060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7"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60741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CA</a:t>
            </a:r>
            <a:r>
              <a:rPr lang="zh-CN" altLang="en-US" sz="1800" dirty="0" smtClean="0">
                <a:solidFill>
                  <a:schemeClr val="bg1"/>
                </a:solidFill>
                <a:latin typeface="微软雅黑" panose="020B0503020204020204" pitchFamily="34" charset="-122"/>
                <a:ea typeface="微软雅黑" panose="020B0503020204020204" pitchFamily="34" charset="-122"/>
              </a:rPr>
              <a:t>认证中心</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5279108" y="1016681"/>
            <a:ext cx="1656784" cy="12312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t>认证中心</a:t>
            </a:r>
            <a:r>
              <a:rPr lang="en-US" altLang="zh-CN" dirty="0" smtClean="0"/>
              <a:t>CA</a:t>
            </a:r>
            <a:endParaRPr lang="zh-CN" altLang="en-US" dirty="0"/>
          </a:p>
        </p:txBody>
      </p:sp>
      <p:sp>
        <p:nvSpPr>
          <p:cNvPr id="6" name="椭圆 5"/>
          <p:cNvSpPr/>
          <p:nvPr/>
        </p:nvSpPr>
        <p:spPr>
          <a:xfrm>
            <a:off x="7381682" y="2850378"/>
            <a:ext cx="1656784" cy="123127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注册中心</a:t>
            </a:r>
            <a:r>
              <a:rPr lang="en-US" altLang="zh-CN" dirty="0" smtClean="0"/>
              <a:t>RA</a:t>
            </a:r>
            <a:endParaRPr lang="zh-CN" altLang="en-US" dirty="0"/>
          </a:p>
        </p:txBody>
      </p:sp>
      <p:cxnSp>
        <p:nvCxnSpPr>
          <p:cNvPr id="8" name="直接连接符 7"/>
          <p:cNvCxnSpPr/>
          <p:nvPr/>
        </p:nvCxnSpPr>
        <p:spPr>
          <a:xfrm flipV="1">
            <a:off x="1131683" y="2509130"/>
            <a:ext cx="8331189" cy="25535"/>
          </a:xfrm>
          <a:prstGeom prst="line">
            <a:avLst/>
          </a:prstGeom>
        </p:spPr>
        <p:style>
          <a:lnRef idx="3">
            <a:schemeClr val="accent1"/>
          </a:lnRef>
          <a:fillRef idx="0">
            <a:schemeClr val="accent1"/>
          </a:fillRef>
          <a:effectRef idx="2">
            <a:schemeClr val="accent1"/>
          </a:effectRef>
          <a:fontRef idx="minor">
            <a:schemeClr val="tx1"/>
          </a:fontRef>
        </p:style>
      </p:cxnSp>
      <p:sp>
        <p:nvSpPr>
          <p:cNvPr id="9" name="椭圆 8"/>
          <p:cNvSpPr/>
          <p:nvPr/>
        </p:nvSpPr>
        <p:spPr>
          <a:xfrm>
            <a:off x="2774467" y="2850378"/>
            <a:ext cx="1656784" cy="123127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smtClean="0"/>
              <a:t>秘钥管理中心</a:t>
            </a:r>
            <a:r>
              <a:rPr lang="en-US" altLang="zh-CN" dirty="0" smtClean="0"/>
              <a:t>KMC</a:t>
            </a:r>
            <a:endParaRPr lang="zh-CN" altLang="en-US" dirty="0"/>
          </a:p>
        </p:txBody>
      </p:sp>
      <p:sp>
        <p:nvSpPr>
          <p:cNvPr id="10" name="椭圆 9"/>
          <p:cNvSpPr/>
          <p:nvPr/>
        </p:nvSpPr>
        <p:spPr>
          <a:xfrm>
            <a:off x="5268469" y="4052819"/>
            <a:ext cx="1656784" cy="12312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发布系统</a:t>
            </a:r>
            <a:endParaRPr lang="zh-CN" altLang="en-US" dirty="0"/>
          </a:p>
        </p:txBody>
      </p:sp>
      <p:sp>
        <p:nvSpPr>
          <p:cNvPr id="11" name="文本框 10"/>
          <p:cNvSpPr txBox="1"/>
          <p:nvPr/>
        </p:nvSpPr>
        <p:spPr>
          <a:xfrm>
            <a:off x="1897304" y="1430358"/>
            <a:ext cx="87716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dirty="0" smtClean="0">
                <a:solidFill>
                  <a:schemeClr val="bg1"/>
                </a:solidFill>
              </a:rPr>
              <a:t>国家局</a:t>
            </a:r>
            <a:endParaRPr lang="zh-CN" altLang="en-US" dirty="0">
              <a:solidFill>
                <a:schemeClr val="bg1"/>
              </a:solidFill>
            </a:endParaRPr>
          </a:p>
        </p:txBody>
      </p:sp>
      <p:sp>
        <p:nvSpPr>
          <p:cNvPr id="12" name="文本框 11"/>
          <p:cNvSpPr txBox="1"/>
          <p:nvPr/>
        </p:nvSpPr>
        <p:spPr>
          <a:xfrm>
            <a:off x="1968575" y="2750638"/>
            <a:ext cx="64633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zh-CN" altLang="en-US" dirty="0" smtClean="0">
                <a:solidFill>
                  <a:schemeClr val="bg1"/>
                </a:solidFill>
              </a:rPr>
              <a:t>本地</a:t>
            </a:r>
            <a:endParaRPr lang="zh-CN" altLang="en-US" dirty="0">
              <a:solidFill>
                <a:schemeClr val="bg1"/>
              </a:solidFill>
            </a:endParaRPr>
          </a:p>
        </p:txBody>
      </p:sp>
      <p:sp>
        <p:nvSpPr>
          <p:cNvPr id="13" name="圆角矩形 12"/>
          <p:cNvSpPr/>
          <p:nvPr/>
        </p:nvSpPr>
        <p:spPr>
          <a:xfrm>
            <a:off x="4719322" y="5943460"/>
            <a:ext cx="2842788" cy="6065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dirty="0" smtClean="0"/>
              <a:t>应用接口</a:t>
            </a:r>
            <a:endParaRPr lang="zh-CN" altLang="en-US" dirty="0"/>
          </a:p>
        </p:txBody>
      </p:sp>
      <p:sp>
        <p:nvSpPr>
          <p:cNvPr id="14" name="上下箭头 13"/>
          <p:cNvSpPr/>
          <p:nvPr/>
        </p:nvSpPr>
        <p:spPr>
          <a:xfrm>
            <a:off x="5951235" y="5350270"/>
            <a:ext cx="334978" cy="506994"/>
          </a:xfrm>
          <a:prstGeom prst="upDownArrow">
            <a:avLst/>
          </a:prstGeom>
          <a:solidFill>
            <a:srgbClr val="ED7D3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5" name="左右箭头 14"/>
          <p:cNvSpPr/>
          <p:nvPr/>
        </p:nvSpPr>
        <p:spPr>
          <a:xfrm rot="19483410">
            <a:off x="4153458" y="2478123"/>
            <a:ext cx="1388680" cy="232372"/>
          </a:xfrm>
          <a:prstGeom prst="leftRightArrow">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8" name="虚尾箭头 17"/>
          <p:cNvSpPr/>
          <p:nvPr/>
        </p:nvSpPr>
        <p:spPr>
          <a:xfrm rot="19545229">
            <a:off x="6957690" y="4140409"/>
            <a:ext cx="814154" cy="298764"/>
          </a:xfrm>
          <a:prstGeom prst="stripedRightArrow">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19" name="左右箭头 18"/>
          <p:cNvSpPr/>
          <p:nvPr/>
        </p:nvSpPr>
        <p:spPr>
          <a:xfrm rot="2900188">
            <a:off x="6520553" y="2457422"/>
            <a:ext cx="1235238" cy="232372"/>
          </a:xfrm>
          <a:prstGeom prst="leftRightArrow">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0" name="虚尾箭头 19"/>
          <p:cNvSpPr/>
          <p:nvPr/>
        </p:nvSpPr>
        <p:spPr>
          <a:xfrm rot="5400000">
            <a:off x="5312969" y="3000197"/>
            <a:ext cx="1575297" cy="298764"/>
          </a:xfrm>
          <a:prstGeom prst="stripedRightArrow">
            <a:avLst/>
          </a:prstGeom>
          <a:solidFill>
            <a:srgbClr val="00B0F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21" name="文本框 20"/>
          <p:cNvSpPr txBox="1"/>
          <p:nvPr/>
        </p:nvSpPr>
        <p:spPr>
          <a:xfrm>
            <a:off x="4295737" y="2510196"/>
            <a:ext cx="1186003" cy="307777"/>
          </a:xfrm>
          <a:prstGeom prst="rect">
            <a:avLst/>
          </a:prstGeom>
          <a:noFill/>
        </p:spPr>
        <p:txBody>
          <a:bodyPr wrap="square" rtlCol="0">
            <a:spAutoFit/>
          </a:bodyPr>
          <a:lstStyle/>
          <a:p>
            <a:r>
              <a:rPr lang="zh-CN" altLang="en-US" sz="1400" dirty="0" smtClean="0">
                <a:solidFill>
                  <a:schemeClr val="bg1"/>
                </a:solidFill>
              </a:rPr>
              <a:t>秘钥运算</a:t>
            </a:r>
            <a:endParaRPr lang="zh-CN" altLang="en-US" sz="1400" dirty="0">
              <a:solidFill>
                <a:schemeClr val="bg1"/>
              </a:solidFill>
            </a:endParaRPr>
          </a:p>
        </p:txBody>
      </p:sp>
      <p:sp>
        <p:nvSpPr>
          <p:cNvPr id="22" name="文本框 21"/>
          <p:cNvSpPr txBox="1"/>
          <p:nvPr/>
        </p:nvSpPr>
        <p:spPr>
          <a:xfrm>
            <a:off x="6759906" y="2509129"/>
            <a:ext cx="1186003" cy="307777"/>
          </a:xfrm>
          <a:prstGeom prst="rect">
            <a:avLst/>
          </a:prstGeom>
          <a:noFill/>
        </p:spPr>
        <p:txBody>
          <a:bodyPr wrap="square" rtlCol="0">
            <a:spAutoFit/>
          </a:bodyPr>
          <a:lstStyle/>
          <a:p>
            <a:r>
              <a:rPr lang="zh-CN" altLang="en-US" sz="1400" dirty="0" smtClean="0">
                <a:solidFill>
                  <a:schemeClr val="bg1"/>
                </a:solidFill>
              </a:rPr>
              <a:t>证书操作</a:t>
            </a:r>
            <a:endParaRPr lang="zh-CN" altLang="en-US" sz="1400" dirty="0">
              <a:solidFill>
                <a:schemeClr val="bg1"/>
              </a:solidFill>
            </a:endParaRPr>
          </a:p>
        </p:txBody>
      </p:sp>
      <p:sp>
        <p:nvSpPr>
          <p:cNvPr id="23" name="文本框 22"/>
          <p:cNvSpPr txBox="1"/>
          <p:nvPr/>
        </p:nvSpPr>
        <p:spPr>
          <a:xfrm>
            <a:off x="5629612" y="2851190"/>
            <a:ext cx="1186003" cy="307777"/>
          </a:xfrm>
          <a:prstGeom prst="rect">
            <a:avLst/>
          </a:prstGeom>
          <a:noFill/>
        </p:spPr>
        <p:txBody>
          <a:bodyPr wrap="square" rtlCol="0">
            <a:spAutoFit/>
          </a:bodyPr>
          <a:lstStyle/>
          <a:p>
            <a:r>
              <a:rPr lang="zh-CN" altLang="en-US" sz="1400" dirty="0" smtClean="0">
                <a:solidFill>
                  <a:schemeClr val="bg1"/>
                </a:solidFill>
              </a:rPr>
              <a:t>证书发布</a:t>
            </a:r>
            <a:endParaRPr lang="zh-CN" altLang="en-US" sz="1400" dirty="0">
              <a:solidFill>
                <a:schemeClr val="bg1"/>
              </a:solidFill>
            </a:endParaRPr>
          </a:p>
        </p:txBody>
      </p:sp>
      <p:sp>
        <p:nvSpPr>
          <p:cNvPr id="24" name="文本框 23"/>
          <p:cNvSpPr txBox="1"/>
          <p:nvPr/>
        </p:nvSpPr>
        <p:spPr>
          <a:xfrm>
            <a:off x="7192331" y="4350045"/>
            <a:ext cx="1186003" cy="307777"/>
          </a:xfrm>
          <a:prstGeom prst="rect">
            <a:avLst/>
          </a:prstGeom>
          <a:noFill/>
        </p:spPr>
        <p:txBody>
          <a:bodyPr wrap="square" rtlCol="0">
            <a:spAutoFit/>
          </a:bodyPr>
          <a:lstStyle/>
          <a:p>
            <a:r>
              <a:rPr lang="zh-CN" altLang="en-US" sz="1400" dirty="0" smtClean="0">
                <a:solidFill>
                  <a:schemeClr val="bg1"/>
                </a:solidFill>
              </a:rPr>
              <a:t>获取证书</a:t>
            </a:r>
            <a:endParaRPr lang="zh-CN" altLang="en-US" sz="1400" dirty="0">
              <a:solidFill>
                <a:schemeClr val="bg1"/>
              </a:solidFill>
            </a:endParaRPr>
          </a:p>
        </p:txBody>
      </p:sp>
      <p:sp>
        <p:nvSpPr>
          <p:cNvPr id="27" name="线形标注 2(无边框) 26"/>
          <p:cNvSpPr/>
          <p:nvPr/>
        </p:nvSpPr>
        <p:spPr>
          <a:xfrm>
            <a:off x="7192331" y="620342"/>
            <a:ext cx="2929302" cy="667683"/>
          </a:xfrm>
          <a:prstGeom prst="callout2">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ln>
            <a:prstDash val="dash"/>
          </a:ln>
        </p:spPr>
        <p:style>
          <a:lnRef idx="2">
            <a:schemeClr val="accent2"/>
          </a:lnRef>
          <a:fillRef idx="1">
            <a:schemeClr val="lt1"/>
          </a:fillRef>
          <a:effectRef idx="0">
            <a:schemeClr val="accent2"/>
          </a:effectRef>
          <a:fontRef idx="minor">
            <a:schemeClr val="dk1"/>
          </a:fontRef>
        </p:style>
        <p:txBody>
          <a:bodyPr rtlCol="0" anchor="ctr"/>
          <a:lstStyle/>
          <a:p>
            <a:r>
              <a:rPr lang="zh-CN" altLang="en-US" sz="900" dirty="0" smtClean="0"/>
              <a:t>ＣＡ认证</a:t>
            </a:r>
            <a:r>
              <a:rPr lang="zh-CN" altLang="en-US" sz="900" dirty="0"/>
              <a:t>中心是</a:t>
            </a:r>
            <a:r>
              <a:rPr lang="zh-CN" altLang="en-US" sz="900" dirty="0" smtClean="0"/>
              <a:t>ＰＫＩ公</a:t>
            </a:r>
            <a:r>
              <a:rPr lang="zh-CN" altLang="en-US" sz="900" dirty="0"/>
              <a:t>钥基础设施的核心，它主要完成生成</a:t>
            </a:r>
            <a:r>
              <a:rPr lang="zh-CN" altLang="en-US" sz="900" dirty="0" smtClean="0"/>
              <a:t>／签发</a:t>
            </a:r>
            <a:r>
              <a:rPr lang="zh-CN" altLang="en-US" sz="900" dirty="0"/>
              <a:t>证书、生成</a:t>
            </a:r>
            <a:r>
              <a:rPr lang="zh-CN" altLang="en-US" sz="900" dirty="0" smtClean="0"/>
              <a:t>／签发证书</a:t>
            </a:r>
            <a:r>
              <a:rPr lang="zh-CN" altLang="en-US" sz="900" dirty="0"/>
              <a:t>撤销列表（</a:t>
            </a:r>
            <a:r>
              <a:rPr lang="zh-CN" altLang="en-US" sz="900" dirty="0" smtClean="0"/>
              <a:t>ＣＲＬ）</a:t>
            </a:r>
            <a:r>
              <a:rPr lang="zh-CN" altLang="en-US" sz="900" dirty="0"/>
              <a:t>、发布证书和</a:t>
            </a:r>
            <a:r>
              <a:rPr lang="zh-CN" altLang="en-US" sz="900" dirty="0" smtClean="0"/>
              <a:t>ＣＲＬ到</a:t>
            </a:r>
            <a:r>
              <a:rPr lang="zh-CN" altLang="en-US" sz="900" dirty="0"/>
              <a:t>目录服务器、维护证书数据库和审计日志库等功能</a:t>
            </a:r>
          </a:p>
        </p:txBody>
      </p:sp>
      <p:sp>
        <p:nvSpPr>
          <p:cNvPr id="28" name="线形标注 2(无边框) 27"/>
          <p:cNvSpPr/>
          <p:nvPr/>
        </p:nvSpPr>
        <p:spPr>
          <a:xfrm>
            <a:off x="9588023" y="2750638"/>
            <a:ext cx="2569183" cy="667683"/>
          </a:xfrm>
          <a:prstGeom prst="callout2">
            <a:avLst>
              <a:gd name="adj1" fmla="val 18750"/>
              <a:gd name="adj2" fmla="val -8333"/>
              <a:gd name="adj3" fmla="val 18750"/>
              <a:gd name="adj4" fmla="val -16667"/>
              <a:gd name="adj5" fmla="val 69110"/>
              <a:gd name="adj6" fmla="val -32759"/>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ln>
            <a:prstDash val="dash"/>
          </a:ln>
        </p:spPr>
        <p:style>
          <a:lnRef idx="2">
            <a:schemeClr val="accent2"/>
          </a:lnRef>
          <a:fillRef idx="1">
            <a:schemeClr val="lt1"/>
          </a:fillRef>
          <a:effectRef idx="0">
            <a:schemeClr val="accent2"/>
          </a:effectRef>
          <a:fontRef idx="minor">
            <a:schemeClr val="dk1"/>
          </a:fontRef>
        </p:style>
        <p:txBody>
          <a:bodyPr rtlCol="0" anchor="ctr"/>
          <a:lstStyle/>
          <a:p>
            <a:r>
              <a:rPr lang="zh-CN" altLang="en-US" sz="900" dirty="0" smtClean="0"/>
              <a:t>ＲＡ注册</a:t>
            </a:r>
            <a:r>
              <a:rPr lang="zh-CN" altLang="en-US" sz="900" dirty="0"/>
              <a:t>中心是数字证书的申请、审核和注册的机构。它是</a:t>
            </a:r>
            <a:r>
              <a:rPr lang="zh-CN" altLang="en-US" sz="900" dirty="0" smtClean="0"/>
              <a:t>ＣＡ认证</a:t>
            </a:r>
            <a:r>
              <a:rPr lang="zh-CN" altLang="en-US" sz="900" dirty="0"/>
              <a:t>中心的延伸</a:t>
            </a:r>
            <a:r>
              <a:rPr lang="zh-CN" altLang="en-US" sz="900" dirty="0" smtClean="0"/>
              <a:t>，在</a:t>
            </a:r>
            <a:r>
              <a:rPr lang="zh-CN" altLang="en-US" sz="900" dirty="0"/>
              <a:t>逻辑上</a:t>
            </a:r>
            <a:r>
              <a:rPr lang="zh-CN" altLang="en-US" sz="900" dirty="0" smtClean="0"/>
              <a:t>ＲＡ和ＣＡ是</a:t>
            </a:r>
            <a:r>
              <a:rPr lang="zh-CN" altLang="en-US" sz="900" dirty="0"/>
              <a:t>一个整体，主要负责提供证书注册、审核以及发证功能。</a:t>
            </a:r>
          </a:p>
        </p:txBody>
      </p:sp>
      <p:sp>
        <p:nvSpPr>
          <p:cNvPr id="29" name="线形标注 2(无边框) 28"/>
          <p:cNvSpPr/>
          <p:nvPr/>
        </p:nvSpPr>
        <p:spPr>
          <a:xfrm>
            <a:off x="102091" y="4176927"/>
            <a:ext cx="2929302" cy="667683"/>
          </a:xfrm>
          <a:prstGeom prst="callout2">
            <a:avLst>
              <a:gd name="adj1" fmla="val 24174"/>
              <a:gd name="adj2" fmla="val 97677"/>
              <a:gd name="adj3" fmla="val 17394"/>
              <a:gd name="adj4" fmla="val 107577"/>
              <a:gd name="adj5" fmla="val -63774"/>
              <a:gd name="adj6" fmla="val 104466"/>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ln>
            <a:prstDash val="dash"/>
          </a:ln>
        </p:spPr>
        <p:style>
          <a:lnRef idx="2">
            <a:schemeClr val="accent2"/>
          </a:lnRef>
          <a:fillRef idx="1">
            <a:schemeClr val="lt1"/>
          </a:fillRef>
          <a:effectRef idx="0">
            <a:schemeClr val="accent2"/>
          </a:effectRef>
          <a:fontRef idx="minor">
            <a:schemeClr val="dk1"/>
          </a:fontRef>
        </p:style>
        <p:txBody>
          <a:bodyPr rtlCol="0" anchor="ctr"/>
          <a:lstStyle/>
          <a:p>
            <a:r>
              <a:rPr lang="zh-CN" altLang="en-US" sz="900" dirty="0" smtClean="0"/>
              <a:t>公</a:t>
            </a:r>
            <a:r>
              <a:rPr lang="zh-CN" altLang="en-US" sz="900" dirty="0"/>
              <a:t>钥基础设施中的一个重要组成部分</a:t>
            </a:r>
            <a:r>
              <a:rPr lang="zh-CN" altLang="en-US" sz="900" dirty="0" smtClean="0"/>
              <a:t>，负责</a:t>
            </a:r>
            <a:r>
              <a:rPr lang="zh-CN" altLang="en-US" sz="900" dirty="0"/>
              <a:t>为</a:t>
            </a:r>
            <a:r>
              <a:rPr lang="zh-CN" altLang="en-US" sz="900" dirty="0" smtClean="0"/>
              <a:t>ＣＡ系统</a:t>
            </a:r>
            <a:r>
              <a:rPr lang="zh-CN" altLang="en-US" sz="900" dirty="0"/>
              <a:t>提供密钥的生成</a:t>
            </a:r>
            <a:r>
              <a:rPr lang="zh-CN" altLang="en-US" sz="900" dirty="0" smtClean="0"/>
              <a:t>、保存、备份</a:t>
            </a:r>
            <a:r>
              <a:rPr lang="zh-CN" altLang="en-US" sz="900" dirty="0"/>
              <a:t>、更新、恢复、查询等密钥服务，以解决分布式企业应用环境中大规模密码技术应用所带来的</a:t>
            </a:r>
            <a:r>
              <a:rPr lang="zh-CN" altLang="en-US" sz="900" dirty="0" smtClean="0"/>
              <a:t>密钥管理</a:t>
            </a:r>
            <a:r>
              <a:rPr lang="zh-CN" altLang="en-US" sz="900" dirty="0"/>
              <a:t>问题。</a:t>
            </a:r>
          </a:p>
        </p:txBody>
      </p:sp>
      <p:sp>
        <p:nvSpPr>
          <p:cNvPr id="30" name="线形标注 2(无边框) 29"/>
          <p:cNvSpPr/>
          <p:nvPr/>
        </p:nvSpPr>
        <p:spPr>
          <a:xfrm>
            <a:off x="8459948" y="4960327"/>
            <a:ext cx="2569183" cy="667683"/>
          </a:xfrm>
          <a:prstGeom prst="callout2">
            <a:avLst>
              <a:gd name="adj1" fmla="val 18750"/>
              <a:gd name="adj2" fmla="val -8333"/>
              <a:gd name="adj3" fmla="val 41801"/>
              <a:gd name="adj4" fmla="val -16667"/>
              <a:gd name="adj5" fmla="val -6823"/>
              <a:gd name="adj6" fmla="val -66236"/>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ln>
            <a:prstDash val="dash"/>
          </a:ln>
        </p:spPr>
        <p:style>
          <a:lnRef idx="2">
            <a:schemeClr val="accent2"/>
          </a:lnRef>
          <a:fillRef idx="1">
            <a:schemeClr val="lt1"/>
          </a:fillRef>
          <a:effectRef idx="0">
            <a:schemeClr val="accent2"/>
          </a:effectRef>
          <a:fontRef idx="minor">
            <a:schemeClr val="dk1"/>
          </a:fontRef>
        </p:style>
        <p:txBody>
          <a:bodyPr rtlCol="0" anchor="ctr"/>
          <a:lstStyle/>
          <a:p>
            <a:r>
              <a:rPr lang="zh-CN" altLang="en-US" sz="900" dirty="0"/>
              <a:t>证书发布与查询系统主要提供</a:t>
            </a:r>
            <a:r>
              <a:rPr lang="zh-CN" altLang="en-US" sz="900" dirty="0" smtClean="0"/>
              <a:t>ＬＤＡＰ服务、ＯＣＳＰ服务</a:t>
            </a:r>
            <a:r>
              <a:rPr lang="zh-CN" altLang="en-US" sz="900" dirty="0"/>
              <a:t>和注册服务。注册</a:t>
            </a:r>
            <a:r>
              <a:rPr lang="zh-CN" altLang="en-US" sz="900" dirty="0" smtClean="0"/>
              <a:t>服务为</a:t>
            </a:r>
            <a:r>
              <a:rPr lang="zh-CN" altLang="en-US" sz="900" dirty="0"/>
              <a:t>用户提供在线注册的功能；</a:t>
            </a:r>
            <a:r>
              <a:rPr lang="zh-CN" altLang="en-US" sz="900" dirty="0" smtClean="0"/>
              <a:t>ＬＤＡＰ提供</a:t>
            </a:r>
            <a:r>
              <a:rPr lang="zh-CN" altLang="en-US" sz="900" dirty="0"/>
              <a:t>证书和</a:t>
            </a:r>
            <a:r>
              <a:rPr lang="zh-CN" altLang="en-US" sz="900" dirty="0" smtClean="0"/>
              <a:t>ＣＲ</a:t>
            </a:r>
          </a:p>
          <a:p>
            <a:r>
              <a:rPr lang="zh-CN" altLang="en-US" sz="900" dirty="0" smtClean="0"/>
              <a:t>Ｌ的</a:t>
            </a:r>
            <a:r>
              <a:rPr lang="zh-CN" altLang="en-US" sz="900" dirty="0"/>
              <a:t>目录浏览服务；</a:t>
            </a:r>
            <a:r>
              <a:rPr lang="zh-CN" altLang="en-US" sz="900" dirty="0" smtClean="0"/>
              <a:t>ＯＣＳＰ提供</a:t>
            </a:r>
            <a:r>
              <a:rPr lang="zh-CN" altLang="en-US" sz="900" dirty="0"/>
              <a:t>证书状态在线查询服务。</a:t>
            </a:r>
          </a:p>
        </p:txBody>
      </p:sp>
      <p:sp>
        <p:nvSpPr>
          <p:cNvPr id="32" name="线形标注 2(无边框) 31"/>
          <p:cNvSpPr/>
          <p:nvPr/>
        </p:nvSpPr>
        <p:spPr>
          <a:xfrm>
            <a:off x="946420" y="5956895"/>
            <a:ext cx="2929302" cy="667683"/>
          </a:xfrm>
          <a:prstGeom prst="callout2">
            <a:avLst>
              <a:gd name="adj1" fmla="val 24174"/>
              <a:gd name="adj2" fmla="val 97677"/>
              <a:gd name="adj3" fmla="val 17394"/>
              <a:gd name="adj4" fmla="val 107577"/>
              <a:gd name="adj5" fmla="val 31143"/>
              <a:gd name="adj6" fmla="val 131355"/>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ln>
            <a:prstDash val="dash"/>
          </a:ln>
        </p:spPr>
        <p:style>
          <a:lnRef idx="2">
            <a:schemeClr val="accent2"/>
          </a:lnRef>
          <a:fillRef idx="1">
            <a:schemeClr val="lt1"/>
          </a:fillRef>
          <a:effectRef idx="0">
            <a:schemeClr val="accent2"/>
          </a:effectRef>
          <a:fontRef idx="minor">
            <a:schemeClr val="dk1"/>
          </a:fontRef>
        </p:style>
        <p:txBody>
          <a:bodyPr rtlCol="0" anchor="ctr"/>
          <a:lstStyle/>
          <a:p>
            <a:r>
              <a:rPr lang="zh-CN" altLang="en-US" sz="900" dirty="0"/>
              <a:t>系统应用接口为外界提供使用</a:t>
            </a:r>
            <a:r>
              <a:rPr lang="zh-CN" altLang="en-US" sz="900" dirty="0" smtClean="0"/>
              <a:t>ＰＫＩ安全</a:t>
            </a:r>
            <a:r>
              <a:rPr lang="zh-CN" altLang="en-US" sz="900" dirty="0"/>
              <a:t>服务的入口。系统应用接口一般采用</a:t>
            </a:r>
            <a:r>
              <a:rPr lang="zh-CN" altLang="en-US" sz="900" dirty="0" smtClean="0"/>
              <a:t>ＡＰＩ、ＪａｖａＢｅａｎ、ＣＯＭ等</a:t>
            </a:r>
            <a:r>
              <a:rPr lang="zh-CN" altLang="en-US" sz="900" dirty="0"/>
              <a:t>多种形式</a:t>
            </a:r>
          </a:p>
        </p:txBody>
      </p:sp>
      <p:sp>
        <p:nvSpPr>
          <p:cNvPr id="26"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31"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54614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barn(inVertical)">
                                      <p:cBhvr>
                                        <p:cTn id="7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P spid="13" grpId="0" animBg="1"/>
      <p:bldP spid="14" grpId="0" animBg="1"/>
      <p:bldP spid="15" grpId="0" animBg="1"/>
      <p:bldP spid="18" grpId="0" animBg="1"/>
      <p:bldP spid="19" grpId="0" animBg="1"/>
      <p:bldP spid="20" grpId="0" animBg="1"/>
      <p:bldP spid="21" grpId="0"/>
      <p:bldP spid="22" grpId="0"/>
      <p:bldP spid="23" grpId="0"/>
      <p:bldP spid="24" grpId="0"/>
      <p:bldP spid="27" grpId="0" animBg="1"/>
      <p:bldP spid="28" grpId="0" animBg="1"/>
      <p:bldP spid="29"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集中展现中心</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4" name="图示 3"/>
          <p:cNvGraphicFramePr/>
          <p:nvPr>
            <p:extLst>
              <p:ext uri="{D42A27DB-BD31-4B8C-83A1-F6EECF244321}">
                <p14:modId xmlns:p14="http://schemas.microsoft.com/office/powerpoint/2010/main" val="736980021"/>
              </p:ext>
            </p:extLst>
          </p:nvPr>
        </p:nvGraphicFramePr>
        <p:xfrm>
          <a:off x="2032000" y="11904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6"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300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0" y="0"/>
            <a:ext cx="3806456" cy="318977"/>
          </a:xfrm>
        </p:spPr>
        <p:txBody>
          <a:bodyPr>
            <a:normAutofit/>
          </a:bodyPr>
          <a:lstStyle/>
          <a:p>
            <a:pPr algn="l"/>
            <a:r>
              <a:rPr lang="zh-CN" altLang="en-US" sz="1600" dirty="0" smtClean="0">
                <a:solidFill>
                  <a:schemeClr val="bg1"/>
                </a:solidFill>
                <a:latin typeface="华文行楷" panose="02010800040101010101" pitchFamily="2" charset="-122"/>
                <a:ea typeface="华文行楷" panose="02010800040101010101" pitchFamily="2" charset="-122"/>
              </a:rPr>
              <a:t>企业数据中心项目</a:t>
            </a:r>
            <a:r>
              <a:rPr lang="en-US" altLang="zh-CN" sz="1600" dirty="0" smtClean="0">
                <a:solidFill>
                  <a:schemeClr val="bg1"/>
                </a:solidFill>
                <a:latin typeface="华文行楷" panose="02010800040101010101" pitchFamily="2" charset="-122"/>
                <a:ea typeface="华文行楷" panose="02010800040101010101" pitchFamily="2" charset="-122"/>
              </a:rPr>
              <a:t>-</a:t>
            </a:r>
            <a:r>
              <a:rPr lang="zh-CN" altLang="en-US" sz="1600" dirty="0" smtClean="0">
                <a:solidFill>
                  <a:schemeClr val="bg1"/>
                </a:solidFill>
                <a:latin typeface="华文行楷" panose="02010800040101010101" pitchFamily="2" charset="-122"/>
                <a:ea typeface="华文行楷" panose="02010800040101010101" pitchFamily="2" charset="-122"/>
              </a:rPr>
              <a:t>数据门户项目启动会</a:t>
            </a:r>
            <a:endParaRPr lang="zh-CN" altLang="en-US" sz="1600" dirty="0">
              <a:solidFill>
                <a:schemeClr val="bg1"/>
              </a:solidFill>
              <a:latin typeface="华文行楷" panose="02010800040101010101" pitchFamily="2" charset="-122"/>
              <a:ea typeface="华文行楷" panose="02010800040101010101" pitchFamily="2" charset="-122"/>
            </a:endParaRPr>
          </a:p>
        </p:txBody>
      </p:sp>
      <p:sp>
        <p:nvSpPr>
          <p:cNvPr id="3" name="文本占位符 1"/>
          <p:cNvSpPr txBox="1">
            <a:spLocks/>
          </p:cNvSpPr>
          <p:nvPr/>
        </p:nvSpPr>
        <p:spPr>
          <a:xfrm>
            <a:off x="7885569" y="10633"/>
            <a:ext cx="4306432" cy="31897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800" dirty="0" smtClean="0">
                <a:solidFill>
                  <a:schemeClr val="bg1"/>
                </a:solidFill>
                <a:latin typeface="微软雅黑" panose="020B0503020204020204" pitchFamily="34" charset="-122"/>
                <a:ea typeface="微软雅黑" panose="020B0503020204020204" pitchFamily="34" charset="-122"/>
              </a:rPr>
              <a:t>项目建设目标与要求  </a:t>
            </a:r>
            <a:r>
              <a:rPr lang="en-US" altLang="zh-CN" sz="1800" dirty="0" smtClean="0">
                <a:solidFill>
                  <a:schemeClr val="bg1"/>
                </a:solidFill>
                <a:latin typeface="微软雅黑" panose="020B0503020204020204" pitchFamily="34" charset="-122"/>
                <a:ea typeface="微软雅黑" panose="020B0503020204020204" pitchFamily="34" charset="-122"/>
              </a:rPr>
              <a:t>·  </a:t>
            </a:r>
            <a:r>
              <a:rPr lang="zh-CN" altLang="en-US" sz="1800" dirty="0" smtClean="0">
                <a:solidFill>
                  <a:schemeClr val="bg1"/>
                </a:solidFill>
                <a:latin typeface="微软雅黑" panose="020B0503020204020204" pitchFamily="34" charset="-122"/>
                <a:ea typeface="微软雅黑" panose="020B0503020204020204" pitchFamily="34" charset="-122"/>
              </a:rPr>
              <a:t>集中配置与发布</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aphicFrame>
        <p:nvGraphicFramePr>
          <p:cNvPr id="5" name="图示 4"/>
          <p:cNvGraphicFramePr/>
          <p:nvPr>
            <p:extLst>
              <p:ext uri="{D42A27DB-BD31-4B8C-83A1-F6EECF244321}">
                <p14:modId xmlns:p14="http://schemas.microsoft.com/office/powerpoint/2010/main" val="1622309222"/>
              </p:ext>
            </p:extLst>
          </p:nvPr>
        </p:nvGraphicFramePr>
        <p:xfrm>
          <a:off x="1833830" y="719666"/>
          <a:ext cx="8524341" cy="561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任意多边形: 形状 17"/>
          <p:cNvSpPr/>
          <p:nvPr/>
        </p:nvSpPr>
        <p:spPr>
          <a:xfrm>
            <a:off x="11452928" y="5319005"/>
            <a:ext cx="739073" cy="15389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chemeClr val="accent2">
              <a:alpha val="50000"/>
            </a:schemeClr>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
        <p:nvSpPr>
          <p:cNvPr id="7" name="任意多边形: 形状 12"/>
          <p:cNvSpPr/>
          <p:nvPr/>
        </p:nvSpPr>
        <p:spPr>
          <a:xfrm>
            <a:off x="11182349" y="6221536"/>
            <a:ext cx="762001" cy="636465"/>
          </a:xfrm>
          <a:custGeom>
            <a:avLst/>
            <a:gdLst/>
            <a:ahLst/>
            <a:cxnLst>
              <a:cxn ang="0">
                <a:pos x="wd2" y="hd2"/>
              </a:cxn>
              <a:cxn ang="5400000">
                <a:pos x="wd2" y="hd2"/>
              </a:cxn>
              <a:cxn ang="10800000">
                <a:pos x="wd2" y="hd2"/>
              </a:cxn>
              <a:cxn ang="16200000">
                <a:pos x="wd2" y="hd2"/>
              </a:cxn>
            </a:cxnLst>
            <a:rect l="0" t="0" r="r" b="b"/>
            <a:pathLst>
              <a:path w="21600" h="21600" extrusionOk="0">
                <a:moveTo>
                  <a:pt x="8664" y="0"/>
                </a:moveTo>
                <a:lnTo>
                  <a:pt x="21600" y="0"/>
                </a:lnTo>
                <a:lnTo>
                  <a:pt x="12936" y="21600"/>
                </a:lnTo>
                <a:lnTo>
                  <a:pt x="0" y="21600"/>
                </a:lnTo>
                <a:close/>
              </a:path>
            </a:pathLst>
          </a:custGeom>
          <a:solidFill>
            <a:schemeClr val="accent2"/>
          </a:solidFill>
          <a:ln w="12700">
            <a:miter lim="400000"/>
          </a:ln>
        </p:spPr>
        <p:txBody>
          <a:bodyPr lIns="45719" rIns="45719" anchor="ctr"/>
          <a:lstStyle/>
          <a:p>
            <a:pPr algn="ctr" hangingPunct="0">
              <a:defRPr>
                <a:solidFill>
                  <a:srgbClr val="FFFFFF"/>
                </a:solidFill>
              </a:defRPr>
            </a:pPr>
            <a:endParaRPr kern="0">
              <a:solidFill>
                <a:srgbClr val="FFFFFF"/>
              </a:solidFill>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2283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水汽尾迹">
  <a:themeElements>
    <a:clrScheme name="水汽尾迹">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水汽尾迹">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汽尾迹">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TM04033937[[fn=水汽尾迹]]</Template>
  <TotalTime>9567</TotalTime>
  <Words>1670</Words>
  <Application>Microsoft Office PowerPoint</Application>
  <PresentationFormat>宽屏</PresentationFormat>
  <Paragraphs>300</Paragraphs>
  <Slides>23</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 Unicode MS</vt:lpstr>
      <vt:lpstr>华文行楷</vt:lpstr>
      <vt:lpstr>华文楷体</vt:lpstr>
      <vt:lpstr>华文隶书</vt:lpstr>
      <vt:lpstr>宋体</vt:lpstr>
      <vt:lpstr>微软雅黑</vt:lpstr>
      <vt:lpstr>微软雅黑 Light</vt:lpstr>
      <vt:lpstr>Arial</vt:lpstr>
      <vt:lpstr>Calibri</vt:lpstr>
      <vt:lpstr>Century Gothic</vt:lpstr>
      <vt:lpstr>MV Boli</vt:lpstr>
      <vt:lpstr>水汽尾迹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张忠强</dc:creator>
  <cp:lastModifiedBy>hajens@126.com</cp:lastModifiedBy>
  <cp:revision>2258</cp:revision>
  <dcterms:created xsi:type="dcterms:W3CDTF">2014-11-04T13:55:35Z</dcterms:created>
  <dcterms:modified xsi:type="dcterms:W3CDTF">2020-10-21T05:30:11Z</dcterms:modified>
</cp:coreProperties>
</file>