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2"/>
  </p:notesMasterIdLst>
  <p:sldIdLst>
    <p:sldId id="278" r:id="rId2"/>
    <p:sldId id="296" r:id="rId3"/>
    <p:sldId id="307" r:id="rId4"/>
    <p:sldId id="308" r:id="rId5"/>
    <p:sldId id="309" r:id="rId6"/>
    <p:sldId id="288" r:id="rId7"/>
    <p:sldId id="297" r:id="rId8"/>
    <p:sldId id="306" r:id="rId9"/>
    <p:sldId id="293" r:id="rId10"/>
    <p:sldId id="29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DDD"/>
    <a:srgbClr val="04BFF7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084" autoAdjust="0"/>
    <p:restoredTop sz="94660"/>
  </p:normalViewPr>
  <p:slideViewPr>
    <p:cSldViewPr>
      <p:cViewPr varScale="1">
        <p:scale>
          <a:sx n="84" d="100"/>
          <a:sy n="84" d="100"/>
        </p:scale>
        <p:origin x="-112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1384B1-E2E4-44FB-8078-FF2C2459A375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00FEA3-B8F9-4327-9AD9-1E4510FE314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2018/10/26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microsoft.com/office/2007/relationships/diagramDrawing" Target="NUL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CDDD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-24"/>
            <a:ext cx="9144000" cy="53165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2214546" y="3071810"/>
            <a:ext cx="467307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联</a:t>
            </a:r>
            <a:r>
              <a:rPr lang="zh-CN" altLang="en-US" sz="20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创科技集团</a:t>
            </a:r>
            <a:r>
              <a:rPr lang="en-US" altLang="zh-CN" sz="20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SRM+CRM</a:t>
            </a:r>
            <a:r>
              <a:rPr lang="zh-CN" altLang="en-US" sz="2000" b="1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项目</a:t>
            </a:r>
            <a:r>
              <a:rPr lang="zh-CN" altLang="en-US" sz="2000" b="1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建设汇报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80317" y="4857760"/>
            <a:ext cx="2063385" cy="854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  报  人 ： 王杨治</a:t>
            </a:r>
            <a:endParaRPr lang="en-US" altLang="zh-CN" sz="11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职        位 </a:t>
            </a:r>
            <a:r>
              <a:rPr lang="zh-CN" altLang="en-US" sz="110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 </a:t>
            </a:r>
            <a:r>
              <a:rPr lang="zh-CN" altLang="en-US" sz="110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高级工程师</a:t>
            </a:r>
            <a:endParaRPr lang="en-US" altLang="zh-CN" sz="11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1100" dirty="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汇报日期  ：</a:t>
            </a:r>
            <a:r>
              <a:rPr lang="en-US" altLang="zh-CN" sz="110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2018</a:t>
            </a:r>
            <a:r>
              <a:rPr lang="zh-CN" altLang="en-US" sz="110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10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10</a:t>
            </a:r>
            <a:r>
              <a:rPr lang="zh-CN" altLang="en-US" sz="110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10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26</a:t>
            </a:r>
            <a:r>
              <a:rPr lang="zh-CN" altLang="en-US" sz="1100" smtClean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日</a:t>
            </a:r>
            <a:endParaRPr lang="en-US" altLang="zh-CN" sz="1100" dirty="0" smtClean="0">
              <a:solidFill>
                <a:schemeClr val="bg1">
                  <a:lumMod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1" name="Straight Connector 8"/>
          <p:cNvCxnSpPr/>
          <p:nvPr/>
        </p:nvCxnSpPr>
        <p:spPr>
          <a:xfrm rot="16200000" flipH="1">
            <a:off x="3964778" y="5292858"/>
            <a:ext cx="785818" cy="1"/>
          </a:xfrm>
          <a:prstGeom prst="line">
            <a:avLst/>
          </a:prstGeom>
          <a:ln w="19050"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图片 11" descr="pptyouxiu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643174" y="5525746"/>
            <a:ext cx="1571636" cy="125732"/>
          </a:xfrm>
          <a:prstGeom prst="rect">
            <a:avLst/>
          </a:prstGeom>
        </p:spPr>
      </p:pic>
      <p:pic>
        <p:nvPicPr>
          <p:cNvPr id="16" name="图片 15" descr="logo_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714612" y="5000636"/>
            <a:ext cx="1278341" cy="404808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8" name="Picture 6" descr="http://www.qiguanbao.com/image/ContactUsB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127131"/>
            <a:ext cx="9143999" cy="33020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2643174" y="4857760"/>
            <a:ext cx="41857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latin typeface="苹方 细体" pitchFamily="34" charset="-122"/>
                <a:ea typeface="苹方 细体" pitchFamily="34" charset="-122"/>
              </a:rPr>
              <a:t>选择企管宝，与创新者同行！</a:t>
            </a:r>
            <a:endParaRPr lang="zh-CN" altLang="en-US" sz="2400" dirty="0">
              <a:latin typeface="苹方 细体" pitchFamily="34" charset="-122"/>
              <a:ea typeface="苹方 细体" pitchFamily="34" charset="-122"/>
            </a:endParaRPr>
          </a:p>
        </p:txBody>
      </p:sp>
      <p:sp>
        <p:nvSpPr>
          <p:cNvPr id="11" name="矩形 10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12" name="图片 11" descr="pptyouxi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859596" y="135729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项目建设</a:t>
            </a:r>
            <a:r>
              <a:rPr lang="zh-CN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9" name="图片 8" descr="pptyouxi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43174" y="2980665"/>
            <a:ext cx="3857652" cy="166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725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5" name="图片 4" descr="pptyouxi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725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857620" y="1214422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系统平台组成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214546" y="2643182"/>
            <a:ext cx="4857784" cy="22960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5" name="图片 4" descr="pptyouxi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725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1500166" y="2214554"/>
            <a:ext cx="1016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CRM</a:t>
            </a:r>
            <a:r>
              <a:rPr lang="zh-CN" altLang="en-US" sz="1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系统：</a:t>
            </a:r>
            <a:endParaRPr lang="zh-CN" altLang="en-US" sz="1200" b="1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00166" y="3571876"/>
            <a:ext cx="10054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SRM</a:t>
            </a:r>
            <a:r>
              <a:rPr lang="zh-CN" altLang="en-US" sz="1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系统：</a:t>
            </a:r>
            <a:endParaRPr lang="zh-CN" altLang="en-US" sz="1200" b="1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00166" y="4910562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200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itchFamily="34" charset="-122"/>
                <a:ea typeface="微软雅黑" pitchFamily="34" charset="-122"/>
              </a:rPr>
              <a:t>供应商端：</a:t>
            </a:r>
            <a:endParaRPr lang="zh-CN" altLang="en-US" sz="1200" b="1">
              <a:solidFill>
                <a:schemeClr val="tx1">
                  <a:lumMod val="95000"/>
                  <a:lumOff val="5000"/>
                </a:schemeClr>
              </a:solidFill>
              <a:latin typeface="微软雅黑" pitchFamily="34" charset="-122"/>
              <a:ea typeface="微软雅黑" pitchFamily="34" charset="-122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21873" y="1857364"/>
            <a:ext cx="4079019" cy="1000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00364" y="3257969"/>
            <a:ext cx="1988787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857488" y="4624810"/>
            <a:ext cx="785818" cy="76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3643306" y="1142984"/>
            <a:ext cx="2031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各系统支持的终端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5" name="图片 4" descr="pptyouxi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725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2" name="矩形 11"/>
          <p:cNvSpPr/>
          <p:nvPr/>
        </p:nvSpPr>
        <p:spPr>
          <a:xfrm>
            <a:off x="4071934" y="1142984"/>
            <a:ext cx="11079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b="1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产品介绍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143240" y="2357430"/>
            <a:ext cx="2856872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smtClean="0">
                <a:latin typeface="微软雅黑" pitchFamily="34" charset="-122"/>
                <a:ea typeface="微软雅黑" pitchFamily="34" charset="-122"/>
              </a:rPr>
              <a:t>1</a:t>
            </a:r>
            <a:r>
              <a:rPr lang="zh-CN" altLang="en-US" sz="140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1400" smtClean="0">
                <a:latin typeface="微软雅黑" pitchFamily="34" charset="-122"/>
                <a:ea typeface="微软雅黑" pitchFamily="34" charset="-122"/>
              </a:rPr>
              <a:t>SRM</a:t>
            </a:r>
            <a:r>
              <a:rPr lang="zh-CN" altLang="en-US" sz="1400" smtClean="0">
                <a:latin typeface="微软雅黑" pitchFamily="34" charset="-122"/>
                <a:ea typeface="微软雅黑" pitchFamily="34" charset="-122"/>
              </a:rPr>
              <a:t>标准功能介绍</a:t>
            </a:r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b="1" smtClean="0">
                <a:latin typeface="微软雅黑" pitchFamily="34" charset="-122"/>
                <a:ea typeface="微软雅黑" pitchFamily="34" charset="-122"/>
              </a:rPr>
              <a:t>2</a:t>
            </a:r>
            <a:r>
              <a:rPr lang="zh-CN" altLang="en-US" sz="1400" b="1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1400" b="1" smtClean="0">
                <a:latin typeface="微软雅黑" pitchFamily="34" charset="-122"/>
                <a:ea typeface="微软雅黑" pitchFamily="34" charset="-122"/>
              </a:rPr>
              <a:t>SRM</a:t>
            </a:r>
            <a:r>
              <a:rPr lang="zh-CN" altLang="en-US" sz="1400" b="1" smtClean="0">
                <a:latin typeface="微软雅黑" pitchFamily="34" charset="-122"/>
                <a:ea typeface="微软雅黑" pitchFamily="34" charset="-122"/>
              </a:rPr>
              <a:t>需求讨论及确认</a:t>
            </a:r>
            <a:endParaRPr lang="en-US" altLang="zh-CN" sz="1400" b="1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smtClean="0">
                <a:latin typeface="微软雅黑" pitchFamily="34" charset="-122"/>
                <a:ea typeface="微软雅黑" pitchFamily="34" charset="-122"/>
              </a:rPr>
              <a:t>3</a:t>
            </a:r>
            <a:r>
              <a:rPr lang="zh-CN" altLang="en-US" sz="140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1400" smtClean="0">
                <a:latin typeface="微软雅黑" pitchFamily="34" charset="-122"/>
                <a:ea typeface="微软雅黑" pitchFamily="34" charset="-122"/>
              </a:rPr>
              <a:t>CRM</a:t>
            </a:r>
            <a:r>
              <a:rPr lang="zh-CN" altLang="en-US" sz="1400" smtClean="0">
                <a:latin typeface="微软雅黑" pitchFamily="34" charset="-122"/>
                <a:ea typeface="微软雅黑" pitchFamily="34" charset="-122"/>
              </a:rPr>
              <a:t>标准功能介绍（</a:t>
            </a:r>
            <a:r>
              <a:rPr lang="en-US" altLang="zh-CN" sz="1400" smtClean="0">
                <a:latin typeface="微软雅黑" pitchFamily="34" charset="-122"/>
                <a:ea typeface="微软雅黑" pitchFamily="34" charset="-122"/>
              </a:rPr>
              <a:t>PC</a:t>
            </a:r>
            <a:r>
              <a:rPr lang="zh-CN" altLang="en-US" sz="1400" smtClean="0">
                <a:latin typeface="微软雅黑" pitchFamily="34" charset="-122"/>
                <a:ea typeface="微软雅黑" pitchFamily="34" charset="-122"/>
              </a:rPr>
              <a:t>端）</a:t>
            </a:r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smtClean="0">
                <a:latin typeface="微软雅黑" pitchFamily="34" charset="-122"/>
                <a:ea typeface="微软雅黑" pitchFamily="34" charset="-122"/>
              </a:rPr>
              <a:t>4</a:t>
            </a:r>
            <a:r>
              <a:rPr lang="zh-CN" altLang="en-US" sz="1400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1400" smtClean="0">
                <a:latin typeface="微软雅黑" pitchFamily="34" charset="-122"/>
                <a:ea typeface="微软雅黑" pitchFamily="34" charset="-122"/>
              </a:rPr>
              <a:t>CRM</a:t>
            </a:r>
            <a:r>
              <a:rPr lang="zh-CN" altLang="en-US" sz="1400" smtClean="0">
                <a:latin typeface="微软雅黑" pitchFamily="34" charset="-122"/>
                <a:ea typeface="微软雅黑" pitchFamily="34" charset="-122"/>
              </a:rPr>
              <a:t>标准功能介绍（移动端）</a:t>
            </a:r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endParaRPr lang="en-US" altLang="zh-CN" sz="1400" smtClean="0">
              <a:latin typeface="微软雅黑" pitchFamily="34" charset="-122"/>
              <a:ea typeface="微软雅黑" pitchFamily="34" charset="-122"/>
            </a:endParaRPr>
          </a:p>
          <a:p>
            <a:r>
              <a:rPr lang="en-US" altLang="zh-CN" sz="1400" b="1" smtClean="0">
                <a:latin typeface="微软雅黑" pitchFamily="34" charset="-122"/>
                <a:ea typeface="微软雅黑" pitchFamily="34" charset="-122"/>
              </a:rPr>
              <a:t>5</a:t>
            </a:r>
            <a:r>
              <a:rPr lang="zh-CN" altLang="en-US" sz="1400" b="1" smtClean="0">
                <a:latin typeface="微软雅黑" pitchFamily="34" charset="-122"/>
                <a:ea typeface="微软雅黑" pitchFamily="34" charset="-122"/>
              </a:rPr>
              <a:t>、</a:t>
            </a:r>
            <a:r>
              <a:rPr lang="en-US" altLang="zh-CN" sz="1400" b="1" smtClean="0">
                <a:latin typeface="微软雅黑" pitchFamily="34" charset="-122"/>
                <a:ea typeface="微软雅黑" pitchFamily="34" charset="-122"/>
              </a:rPr>
              <a:t>CRM</a:t>
            </a:r>
            <a:r>
              <a:rPr lang="zh-CN" altLang="en-US" sz="1400" b="1" smtClean="0">
                <a:latin typeface="微软雅黑" pitchFamily="34" charset="-122"/>
                <a:ea typeface="微软雅黑" pitchFamily="34" charset="-122"/>
              </a:rPr>
              <a:t>需求讨论及</a:t>
            </a:r>
            <a:r>
              <a:rPr lang="zh-CN" altLang="en-US" sz="1400" b="1" smtClean="0">
                <a:latin typeface="微软雅黑" pitchFamily="34" charset="-122"/>
                <a:ea typeface="微软雅黑" pitchFamily="34" charset="-122"/>
              </a:rPr>
              <a:t>确认</a:t>
            </a:r>
            <a:endParaRPr lang="en-US" altLang="zh-CN" sz="1400" b="1" smtClean="0">
              <a:latin typeface="微软雅黑" pitchFamily="34" charset="-122"/>
              <a:ea typeface="微软雅黑" pitchFamily="34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32701" y="2999903"/>
            <a:ext cx="1387938" cy="121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1526" y="3000372"/>
            <a:ext cx="1390221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24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57884" y="3000372"/>
            <a:ext cx="1390221" cy="12144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3857620" y="100010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项目实施步骤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11" name="图片 10" descr="pptyouxiu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85720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3929058" y="100010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项目建设计划</a:t>
            </a:r>
            <a:endParaRPr lang="zh-CN" altLang="en-US" b="1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8" name="图片 7" descr="pptyouxiu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071802" y="2000240"/>
            <a:ext cx="2706692" cy="37227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 descr="ppttex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000232" y="2285992"/>
            <a:ext cx="5420815" cy="2261496"/>
          </a:xfrm>
          <a:prstGeom prst="rect">
            <a:avLst/>
          </a:prstGeom>
        </p:spPr>
      </p:pic>
      <p:sp>
        <p:nvSpPr>
          <p:cNvPr id="12" name="矩形 11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13" name="图片 12" descr="pptyouxi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14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2" y="2071678"/>
            <a:ext cx="9144032" cy="26965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矩形 8"/>
          <p:cNvSpPr/>
          <p:nvPr/>
        </p:nvSpPr>
        <p:spPr>
          <a:xfrm>
            <a:off x="7235125" y="214290"/>
            <a:ext cx="19088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全国热线：</a:t>
            </a:r>
            <a:r>
              <a:rPr lang="en-US" altLang="zh-CN" sz="1000" b="1" dirty="0" smtClean="0">
                <a:solidFill>
                  <a:schemeClr val="bg1">
                    <a:lumMod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400-668-3935</a:t>
            </a:r>
          </a:p>
        </p:txBody>
      </p:sp>
      <p:pic>
        <p:nvPicPr>
          <p:cNvPr id="10" name="图片 9" descr="pptyouxiu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8992" y="6286520"/>
            <a:ext cx="2428892" cy="194313"/>
          </a:xfrm>
          <a:prstGeom prst="rect">
            <a:avLst/>
          </a:prstGeom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5720" y="214290"/>
            <a:ext cx="1328193" cy="420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TEMPLATE_TOPIC_ID" val="2869567"/>
  <p:tag name="KSO_WM_TEMPLATE_OUTLINE_ID" val="14"/>
  <p:tag name="KSO_WM_TEMPLATE_SCENE_ID" val="1"/>
  <p:tag name="KSO_WM_TEMPLATE_JOB_ID" val="14"/>
  <p:tag name="KSO_WM_TEMPLATE_TOPIC_DEFAULT" val="0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557</TotalTime>
  <Words>141</Words>
  <Application>WPS 演示</Application>
  <PresentationFormat>全屏显示(4:3)</PresentationFormat>
  <Paragraphs>36</Paragraphs>
  <Slides>10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1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NTKO</cp:lastModifiedBy>
  <cp:revision>557</cp:revision>
  <dcterms:created xsi:type="dcterms:W3CDTF">2015-10-02T03:45:00Z</dcterms:created>
  <dcterms:modified xsi:type="dcterms:W3CDTF">2018-10-26T00:46:39Z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RubyTemplateID">
    <vt:lpwstr>2</vt:lpwstr>
  </property>
  <property fmtid="{D5CDD505-2E9C-101B-9397-08002B2CF9AE}" pid="3" name="KSOProductBuildVer">
    <vt:lpwstr>2052-10.1.0.7400</vt:lpwstr>
  </property>
</Properties>
</file>